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7"/>
  </p:notesMasterIdLst>
  <p:sldIdLst>
    <p:sldId id="256" r:id="rId5"/>
    <p:sldId id="257" r:id="rId6"/>
    <p:sldId id="258" r:id="rId7"/>
    <p:sldId id="259" r:id="rId8"/>
    <p:sldId id="260" r:id="rId9"/>
    <p:sldId id="273" r:id="rId10"/>
    <p:sldId id="261" r:id="rId11"/>
    <p:sldId id="262" r:id="rId12"/>
    <p:sldId id="263" r:id="rId13"/>
    <p:sldId id="264" r:id="rId14"/>
    <p:sldId id="271" r:id="rId15"/>
    <p:sldId id="266" r:id="rId16"/>
    <p:sldId id="272" r:id="rId17"/>
    <p:sldId id="267" r:id="rId18"/>
    <p:sldId id="269" r:id="rId19"/>
    <p:sldId id="270" r:id="rId20"/>
    <p:sldId id="279" r:id="rId21"/>
    <p:sldId id="274" r:id="rId22"/>
    <p:sldId id="275" r:id="rId23"/>
    <p:sldId id="276" r:id="rId24"/>
    <p:sldId id="277"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islav Kramár" initials="BK" lastIdx="1" clrIdx="0">
    <p:extLst>
      <p:ext uri="{19B8F6BF-5375-455C-9EA6-DF929625EA0E}">
        <p15:presenceInfo xmlns:p15="http://schemas.microsoft.com/office/powerpoint/2012/main" userId="Branislav Kramá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C49AD-D9F1-43A6-B50B-FAD8D6188E26}" v="2" dt="2021-06-01T08:17:49.934"/>
    <p1510:client id="{A8427BE1-AB8D-4751-BB7E-647E670E49F7}" v="8751" dt="2019-06-10T13:49:43.089"/>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346" autoAdjust="0"/>
  </p:normalViewPr>
  <p:slideViewPr>
    <p:cSldViewPr snapToGrid="0">
      <p:cViewPr varScale="1">
        <p:scale>
          <a:sx n="64" d="100"/>
          <a:sy n="64" d="100"/>
        </p:scale>
        <p:origin x="14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 Uramová" userId="S::uramova@uniza.sk::91bbd36c-4ff9-4a4f-8f33-4d77c0c70729" providerId="AD" clId="Web-{084C49AD-D9F1-43A6-B50B-FAD8D6188E26}"/>
    <pc:docChg chg="sldOrd">
      <pc:chgData name="Jana Uramová" userId="S::uramova@uniza.sk::91bbd36c-4ff9-4a4f-8f33-4d77c0c70729" providerId="AD" clId="Web-{084C49AD-D9F1-43A6-B50B-FAD8D6188E26}" dt="2021-06-01T08:17:49.934" v="1"/>
      <pc:docMkLst>
        <pc:docMk/>
      </pc:docMkLst>
      <pc:sldChg chg="ord">
        <pc:chgData name="Jana Uramová" userId="S::uramova@uniza.sk::91bbd36c-4ff9-4a4f-8f33-4d77c0c70729" providerId="AD" clId="Web-{084C49AD-D9F1-43A6-B50B-FAD8D6188E26}" dt="2021-06-01T08:17:49.934" v="1"/>
        <pc:sldMkLst>
          <pc:docMk/>
          <pc:sldMk cId="66406870" sldId="278"/>
        </pc:sldMkLst>
      </pc:sldChg>
    </pc:docChg>
  </pc:docChgLst>
  <pc:docChgLst>
    <pc:chgData name="Branislav Kramár" userId="dc00e686-4f03-4749-befb-9253b5423a5b" providerId="ADAL" clId="{A8427BE1-AB8D-4751-BB7E-647E670E49F7}"/>
    <pc:docChg chg="custSel addSld delSld modSld sldOrd">
      <pc:chgData name="Branislav Kramár" userId="dc00e686-4f03-4749-befb-9253b5423a5b" providerId="ADAL" clId="{A8427BE1-AB8D-4751-BB7E-647E670E49F7}" dt="2019-06-10T13:49:43.089" v="8742" actId="20577"/>
      <pc:docMkLst>
        <pc:docMk/>
      </pc:docMkLst>
      <pc:sldChg chg="modSp addCm delCm modNotesTx">
        <pc:chgData name="Branislav Kramár" userId="dc00e686-4f03-4749-befb-9253b5423a5b" providerId="ADAL" clId="{A8427BE1-AB8D-4751-BB7E-647E670E49F7}" dt="2019-06-10T13:43:28.033" v="8677"/>
        <pc:sldMkLst>
          <pc:docMk/>
          <pc:sldMk cId="2905924289" sldId="257"/>
        </pc:sldMkLst>
        <pc:spChg chg="mod">
          <ac:chgData name="Branislav Kramár" userId="dc00e686-4f03-4749-befb-9253b5423a5b" providerId="ADAL" clId="{A8427BE1-AB8D-4751-BB7E-647E670E49F7}" dt="2019-06-03T06:43:34.832" v="302" actId="20577"/>
          <ac:spMkLst>
            <pc:docMk/>
            <pc:sldMk cId="2905924289" sldId="257"/>
            <ac:spMk id="3" creationId="{023C8EED-2B49-4662-BE70-21B8EB96D13A}"/>
          </ac:spMkLst>
        </pc:spChg>
        <pc:picChg chg="mod">
          <ac:chgData name="Branislav Kramár" userId="dc00e686-4f03-4749-befb-9253b5423a5b" providerId="ADAL" clId="{A8427BE1-AB8D-4751-BB7E-647E670E49F7}" dt="2019-06-03T06:41:35.582" v="131" actId="1076"/>
          <ac:picMkLst>
            <pc:docMk/>
            <pc:sldMk cId="2905924289" sldId="257"/>
            <ac:picMk id="6" creationId="{40E5D4A6-26BA-40A9-AF33-F25BB3B37457}"/>
          </ac:picMkLst>
        </pc:picChg>
      </pc:sldChg>
      <pc:sldChg chg="modSp modNotesTx">
        <pc:chgData name="Branislav Kramár" userId="dc00e686-4f03-4749-befb-9253b5423a5b" providerId="ADAL" clId="{A8427BE1-AB8D-4751-BB7E-647E670E49F7}" dt="2019-06-03T07:04:24.146" v="957" actId="20577"/>
        <pc:sldMkLst>
          <pc:docMk/>
          <pc:sldMk cId="3385281167" sldId="258"/>
        </pc:sldMkLst>
        <pc:spChg chg="mod">
          <ac:chgData name="Branislav Kramár" userId="dc00e686-4f03-4749-befb-9253b5423a5b" providerId="ADAL" clId="{A8427BE1-AB8D-4751-BB7E-647E670E49F7}" dt="2019-06-03T06:59:15.656" v="426" actId="20577"/>
          <ac:spMkLst>
            <pc:docMk/>
            <pc:sldMk cId="3385281167" sldId="258"/>
            <ac:spMk id="3" creationId="{BEEF6CBB-5847-425B-A343-D0A88697096D}"/>
          </ac:spMkLst>
        </pc:spChg>
        <pc:picChg chg="mod">
          <ac:chgData name="Branislav Kramár" userId="dc00e686-4f03-4749-befb-9253b5423a5b" providerId="ADAL" clId="{A8427BE1-AB8D-4751-BB7E-647E670E49F7}" dt="2019-06-03T07:00:34.545" v="428" actId="1076"/>
          <ac:picMkLst>
            <pc:docMk/>
            <pc:sldMk cId="3385281167" sldId="258"/>
            <ac:picMk id="6" creationId="{F47CD356-8B27-4A82-8646-1FA6C702444E}"/>
          </ac:picMkLst>
        </pc:picChg>
      </pc:sldChg>
      <pc:sldChg chg="modSp modNotesTx">
        <pc:chgData name="Branislav Kramár" userId="dc00e686-4f03-4749-befb-9253b5423a5b" providerId="ADAL" clId="{A8427BE1-AB8D-4751-BB7E-647E670E49F7}" dt="2019-06-10T13:26:37.358" v="8612" actId="20577"/>
        <pc:sldMkLst>
          <pc:docMk/>
          <pc:sldMk cId="533092745" sldId="259"/>
        </pc:sldMkLst>
        <pc:spChg chg="mod">
          <ac:chgData name="Branislav Kramár" userId="dc00e686-4f03-4749-befb-9253b5423a5b" providerId="ADAL" clId="{A8427BE1-AB8D-4751-BB7E-647E670E49F7}" dt="2019-06-10T13:26:37.358" v="8612" actId="20577"/>
          <ac:spMkLst>
            <pc:docMk/>
            <pc:sldMk cId="533092745" sldId="259"/>
            <ac:spMk id="3" creationId="{7C0F6D73-8949-423F-BA9F-A6E9AC14D203}"/>
          </ac:spMkLst>
        </pc:spChg>
      </pc:sldChg>
      <pc:sldChg chg="modNotesTx">
        <pc:chgData name="Branislav Kramár" userId="dc00e686-4f03-4749-befb-9253b5423a5b" providerId="ADAL" clId="{A8427BE1-AB8D-4751-BB7E-647E670E49F7}" dt="2019-06-03T12:09:09.710" v="4665" actId="20577"/>
        <pc:sldMkLst>
          <pc:docMk/>
          <pc:sldMk cId="2020166463" sldId="260"/>
        </pc:sldMkLst>
      </pc:sldChg>
      <pc:sldChg chg="delSp">
        <pc:chgData name="Branislav Kramár" userId="dc00e686-4f03-4749-befb-9253b5423a5b" providerId="ADAL" clId="{A8427BE1-AB8D-4751-BB7E-647E670E49F7}" dt="2019-06-03T17:36:01.180" v="8563" actId="478"/>
        <pc:sldMkLst>
          <pc:docMk/>
          <pc:sldMk cId="4049681543" sldId="261"/>
        </pc:sldMkLst>
        <pc:spChg chg="del">
          <ac:chgData name="Branislav Kramár" userId="dc00e686-4f03-4749-befb-9253b5423a5b" providerId="ADAL" clId="{A8427BE1-AB8D-4751-BB7E-647E670E49F7}" dt="2019-06-03T17:36:01.180" v="8563" actId="478"/>
          <ac:spMkLst>
            <pc:docMk/>
            <pc:sldMk cId="4049681543" sldId="261"/>
            <ac:spMk id="5" creationId="{8220AEC3-CCB1-49D9-8C92-0AE8E67B0573}"/>
          </ac:spMkLst>
        </pc:spChg>
      </pc:sldChg>
      <pc:sldChg chg="modNotesTx">
        <pc:chgData name="Branislav Kramár" userId="dc00e686-4f03-4749-befb-9253b5423a5b" providerId="ADAL" clId="{A8427BE1-AB8D-4751-BB7E-647E670E49F7}" dt="2019-06-03T11:50:10.323" v="2397" actId="20577"/>
        <pc:sldMkLst>
          <pc:docMk/>
          <pc:sldMk cId="1178634464" sldId="262"/>
        </pc:sldMkLst>
      </pc:sldChg>
      <pc:sldChg chg="modNotesTx">
        <pc:chgData name="Branislav Kramár" userId="dc00e686-4f03-4749-befb-9253b5423a5b" providerId="ADAL" clId="{A8427BE1-AB8D-4751-BB7E-647E670E49F7}" dt="2019-06-10T13:47:32.106" v="8734" actId="20577"/>
        <pc:sldMkLst>
          <pc:docMk/>
          <pc:sldMk cId="2684503923" sldId="263"/>
        </pc:sldMkLst>
      </pc:sldChg>
      <pc:sldChg chg="modNotesTx">
        <pc:chgData name="Branislav Kramár" userId="dc00e686-4f03-4749-befb-9253b5423a5b" providerId="ADAL" clId="{A8427BE1-AB8D-4751-BB7E-647E670E49F7}" dt="2019-06-03T12:01:01.289" v="3877" actId="20577"/>
        <pc:sldMkLst>
          <pc:docMk/>
          <pc:sldMk cId="371001500" sldId="264"/>
        </pc:sldMkLst>
      </pc:sldChg>
      <pc:sldChg chg="del modNotesTx">
        <pc:chgData name="Branislav Kramár" userId="dc00e686-4f03-4749-befb-9253b5423a5b" providerId="ADAL" clId="{A8427BE1-AB8D-4751-BB7E-647E670E49F7}" dt="2019-06-10T13:47:53.870" v="8735" actId="2696"/>
        <pc:sldMkLst>
          <pc:docMk/>
          <pc:sldMk cId="4274802526" sldId="265"/>
        </pc:sldMkLst>
      </pc:sldChg>
      <pc:sldChg chg="modSp ord">
        <pc:chgData name="Branislav Kramár" userId="dc00e686-4f03-4749-befb-9253b5423a5b" providerId="ADAL" clId="{A8427BE1-AB8D-4751-BB7E-647E670E49F7}" dt="2019-06-10T13:20:33.197" v="8586" actId="14826"/>
        <pc:sldMkLst>
          <pc:docMk/>
          <pc:sldMk cId="4214814794" sldId="266"/>
        </pc:sldMkLst>
        <pc:picChg chg="mod">
          <ac:chgData name="Branislav Kramár" userId="dc00e686-4f03-4749-befb-9253b5423a5b" providerId="ADAL" clId="{A8427BE1-AB8D-4751-BB7E-647E670E49F7}" dt="2019-06-10T13:20:33.197" v="8586" actId="14826"/>
          <ac:picMkLst>
            <pc:docMk/>
            <pc:sldMk cId="4214814794" sldId="266"/>
            <ac:picMk id="7" creationId="{3F045DE7-093F-429C-8A46-F4B898FA6FBC}"/>
          </ac:picMkLst>
        </pc:picChg>
      </pc:sldChg>
      <pc:sldChg chg="modNotesTx">
        <pc:chgData name="Branislav Kramár" userId="dc00e686-4f03-4749-befb-9253b5423a5b" providerId="ADAL" clId="{A8427BE1-AB8D-4751-BB7E-647E670E49F7}" dt="2019-06-03T12:26:51.921" v="6420" actId="20577"/>
        <pc:sldMkLst>
          <pc:docMk/>
          <pc:sldMk cId="1860746598" sldId="267"/>
        </pc:sldMkLst>
      </pc:sldChg>
      <pc:sldChg chg="addSp modSp modAnim modNotesTx">
        <pc:chgData name="Branislav Kramár" userId="dc00e686-4f03-4749-befb-9253b5423a5b" providerId="ADAL" clId="{A8427BE1-AB8D-4751-BB7E-647E670E49F7}" dt="2019-06-10T06:56:29.147" v="8578" actId="20577"/>
        <pc:sldMkLst>
          <pc:docMk/>
          <pc:sldMk cId="188637718" sldId="270"/>
        </pc:sldMkLst>
        <pc:spChg chg="mod">
          <ac:chgData name="Branislav Kramár" userId="dc00e686-4f03-4749-befb-9253b5423a5b" providerId="ADAL" clId="{A8427BE1-AB8D-4751-BB7E-647E670E49F7}" dt="2019-06-03T17:34:36.913" v="8552" actId="113"/>
          <ac:spMkLst>
            <pc:docMk/>
            <pc:sldMk cId="188637718" sldId="270"/>
            <ac:spMk id="5" creationId="{8A9323EF-D903-4C38-81E9-BD8EC46C9809}"/>
          </ac:spMkLst>
        </pc:spChg>
        <pc:picChg chg="add mod">
          <ac:chgData name="Branislav Kramár" userId="dc00e686-4f03-4749-befb-9253b5423a5b" providerId="ADAL" clId="{A8427BE1-AB8D-4751-BB7E-647E670E49F7}" dt="2019-06-03T17:14:38.642" v="7954" actId="1076"/>
          <ac:picMkLst>
            <pc:docMk/>
            <pc:sldMk cId="188637718" sldId="270"/>
            <ac:picMk id="2" creationId="{4E8751B7-0CC9-40AF-973B-33D28FC83F30}"/>
          </ac:picMkLst>
        </pc:picChg>
      </pc:sldChg>
      <pc:sldChg chg="modSp modNotesTx">
        <pc:chgData name="Branislav Kramár" userId="dc00e686-4f03-4749-befb-9253b5423a5b" providerId="ADAL" clId="{A8427BE1-AB8D-4751-BB7E-647E670E49F7}" dt="2019-06-10T13:49:43.089" v="8742" actId="20577"/>
        <pc:sldMkLst>
          <pc:docMk/>
          <pc:sldMk cId="2604850313" sldId="271"/>
        </pc:sldMkLst>
        <pc:spChg chg="mod">
          <ac:chgData name="Branislav Kramár" userId="dc00e686-4f03-4749-befb-9253b5423a5b" providerId="ADAL" clId="{A8427BE1-AB8D-4751-BB7E-647E670E49F7}" dt="2019-06-10T13:17:36.013" v="8585" actId="20577"/>
          <ac:spMkLst>
            <pc:docMk/>
            <pc:sldMk cId="2604850313" sldId="271"/>
            <ac:spMk id="3" creationId="{D84C977B-1924-464F-83DA-17F8D17CB60F}"/>
          </ac:spMkLst>
        </pc:spChg>
      </pc:sldChg>
      <pc:sldChg chg="modSp modNotesTx">
        <pc:chgData name="Branislav Kramár" userId="dc00e686-4f03-4749-befb-9253b5423a5b" providerId="ADAL" clId="{A8427BE1-AB8D-4751-BB7E-647E670E49F7}" dt="2019-06-10T13:35:31.133" v="8626" actId="1076"/>
        <pc:sldMkLst>
          <pc:docMk/>
          <pc:sldMk cId="2249335344" sldId="272"/>
        </pc:sldMkLst>
        <pc:spChg chg="mod">
          <ac:chgData name="Branislav Kramár" userId="dc00e686-4f03-4749-befb-9253b5423a5b" providerId="ADAL" clId="{A8427BE1-AB8D-4751-BB7E-647E670E49F7}" dt="2019-06-10T13:35:07.473" v="8621" actId="122"/>
          <ac:spMkLst>
            <pc:docMk/>
            <pc:sldMk cId="2249335344" sldId="272"/>
            <ac:spMk id="5" creationId="{59B4F92D-08F6-4EA7-AB6F-4DD3E8ADF6C2}"/>
          </ac:spMkLst>
        </pc:spChg>
        <pc:spChg chg="mod">
          <ac:chgData name="Branislav Kramár" userId="dc00e686-4f03-4749-befb-9253b5423a5b" providerId="ADAL" clId="{A8427BE1-AB8D-4751-BB7E-647E670E49F7}" dt="2019-06-10T13:35:31.133" v="8626" actId="1076"/>
          <ac:spMkLst>
            <pc:docMk/>
            <pc:sldMk cId="2249335344" sldId="272"/>
            <ac:spMk id="7" creationId="{36CB9E29-1DD7-4784-B1F2-BDD7DA7C4289}"/>
          </ac:spMkLst>
        </pc:spChg>
        <pc:picChg chg="mod ord">
          <ac:chgData name="Branislav Kramár" userId="dc00e686-4f03-4749-befb-9253b5423a5b" providerId="ADAL" clId="{A8427BE1-AB8D-4751-BB7E-647E670E49F7}" dt="2019-06-10T13:34:47.963" v="8617" actId="171"/>
          <ac:picMkLst>
            <pc:docMk/>
            <pc:sldMk cId="2249335344" sldId="272"/>
            <ac:picMk id="10" creationId="{635BDF70-0824-4836-BA12-790F8DBC2BE3}"/>
          </ac:picMkLst>
        </pc:picChg>
        <pc:picChg chg="mod">
          <ac:chgData name="Branislav Kramár" userId="dc00e686-4f03-4749-befb-9253b5423a5b" providerId="ADAL" clId="{A8427BE1-AB8D-4751-BB7E-647E670E49F7}" dt="2019-06-10T13:35:20.613" v="8625" actId="14100"/>
          <ac:picMkLst>
            <pc:docMk/>
            <pc:sldMk cId="2249335344" sldId="272"/>
            <ac:picMk id="11" creationId="{67531D62-42EC-4B2B-B2E3-6DB420A1DC8E}"/>
          </ac:picMkLst>
        </pc:picChg>
      </pc:sldChg>
      <pc:sldChg chg="addSp delSp modSp add modNotesTx">
        <pc:chgData name="Branislav Kramár" userId="dc00e686-4f03-4749-befb-9253b5423a5b" providerId="ADAL" clId="{A8427BE1-AB8D-4751-BB7E-647E670E49F7}" dt="2019-06-03T12:13:57.320" v="5121" actId="313"/>
        <pc:sldMkLst>
          <pc:docMk/>
          <pc:sldMk cId="2203704426" sldId="273"/>
        </pc:sldMkLst>
        <pc:spChg chg="del">
          <ac:chgData name="Branislav Kramár" userId="dc00e686-4f03-4749-befb-9253b5423a5b" providerId="ADAL" clId="{A8427BE1-AB8D-4751-BB7E-647E670E49F7}" dt="2019-06-03T12:09:30.670" v="4667"/>
          <ac:spMkLst>
            <pc:docMk/>
            <pc:sldMk cId="2203704426" sldId="273"/>
            <ac:spMk id="2" creationId="{68601F3C-6E50-4BAD-8B2C-0B2C8D7EDD5B}"/>
          </ac:spMkLst>
        </pc:spChg>
        <pc:spChg chg="del">
          <ac:chgData name="Branislav Kramár" userId="dc00e686-4f03-4749-befb-9253b5423a5b" providerId="ADAL" clId="{A8427BE1-AB8D-4751-BB7E-647E670E49F7}" dt="2019-06-03T12:09:30.670" v="4667"/>
          <ac:spMkLst>
            <pc:docMk/>
            <pc:sldMk cId="2203704426" sldId="273"/>
            <ac:spMk id="3" creationId="{FF74E688-3947-4BBF-A228-192B420A8B42}"/>
          </ac:spMkLst>
        </pc:spChg>
        <pc:spChg chg="add mod">
          <ac:chgData name="Branislav Kramár" userId="dc00e686-4f03-4749-befb-9253b5423a5b" providerId="ADAL" clId="{A8427BE1-AB8D-4751-BB7E-647E670E49F7}" dt="2019-06-03T12:10:51.820" v="4727" actId="20577"/>
          <ac:spMkLst>
            <pc:docMk/>
            <pc:sldMk cId="2203704426" sldId="273"/>
            <ac:spMk id="5" creationId="{A5C21080-E668-4E7A-8133-6F7D97212FDA}"/>
          </ac:spMkLst>
        </pc:spChg>
        <pc:spChg chg="add mod">
          <ac:chgData name="Branislav Kramár" userId="dc00e686-4f03-4749-befb-9253b5423a5b" providerId="ADAL" clId="{A8427BE1-AB8D-4751-BB7E-647E670E49F7}" dt="2019-06-03T12:11:08.540" v="4738" actId="113"/>
          <ac:spMkLst>
            <pc:docMk/>
            <pc:sldMk cId="2203704426" sldId="273"/>
            <ac:spMk id="6" creationId="{A0738B23-9E4E-4177-B5F6-06A0F3945C59}"/>
          </ac:spMkLst>
        </pc:spChg>
        <pc:spChg chg="add del mod">
          <ac:chgData name="Branislav Kramár" userId="dc00e686-4f03-4749-befb-9253b5423a5b" providerId="ADAL" clId="{A8427BE1-AB8D-4751-BB7E-647E670E49F7}" dt="2019-06-03T12:10:22.649" v="4668"/>
          <ac:spMkLst>
            <pc:docMk/>
            <pc:sldMk cId="2203704426" sldId="273"/>
            <ac:spMk id="7" creationId="{19C0A471-1329-4973-AF3C-8E01BF13FE47}"/>
          </ac:spMkLst>
        </pc:spChg>
        <pc:spChg chg="add mod">
          <ac:chgData name="Branislav Kramár" userId="dc00e686-4f03-4749-befb-9253b5423a5b" providerId="ADAL" clId="{A8427BE1-AB8D-4751-BB7E-647E670E49F7}" dt="2019-06-03T12:11:10.711" v="4739" actId="113"/>
          <ac:spMkLst>
            <pc:docMk/>
            <pc:sldMk cId="2203704426" sldId="273"/>
            <ac:spMk id="8" creationId="{73AC992D-70FB-4260-B7B2-7A1115B19983}"/>
          </ac:spMkLst>
        </pc:spChg>
        <pc:spChg chg="add del mod">
          <ac:chgData name="Branislav Kramár" userId="dc00e686-4f03-4749-befb-9253b5423a5b" providerId="ADAL" clId="{A8427BE1-AB8D-4751-BB7E-647E670E49F7}" dt="2019-06-03T12:10:30.780" v="4669"/>
          <ac:spMkLst>
            <pc:docMk/>
            <pc:sldMk cId="2203704426" sldId="273"/>
            <ac:spMk id="9" creationId="{B2FB4CA1-CE6E-407D-A53E-3F4381C58EA8}"/>
          </ac:spMkLst>
        </pc:spChg>
        <pc:picChg chg="add mod">
          <ac:chgData name="Branislav Kramár" userId="dc00e686-4f03-4749-befb-9253b5423a5b" providerId="ADAL" clId="{A8427BE1-AB8D-4751-BB7E-647E670E49F7}" dt="2019-06-03T12:10:22.649" v="4668"/>
          <ac:picMkLst>
            <pc:docMk/>
            <pc:sldMk cId="2203704426" sldId="273"/>
            <ac:picMk id="11" creationId="{282BE048-B591-4964-B960-B49AE26A6F5B}"/>
          </ac:picMkLst>
        </pc:picChg>
        <pc:picChg chg="add mod">
          <ac:chgData name="Branislav Kramár" userId="dc00e686-4f03-4749-befb-9253b5423a5b" providerId="ADAL" clId="{A8427BE1-AB8D-4751-BB7E-647E670E49F7}" dt="2019-06-03T12:10:30.780" v="4669"/>
          <ac:picMkLst>
            <pc:docMk/>
            <pc:sldMk cId="2203704426" sldId="273"/>
            <ac:picMk id="13" creationId="{544B5CF9-0615-4F01-AB91-2E103AD97BA7}"/>
          </ac:picMkLst>
        </pc:picChg>
      </pc:sldChg>
      <pc:sldChg chg="addSp modSp modAnim">
        <pc:chgData name="Branislav Kramár" userId="dc00e686-4f03-4749-befb-9253b5423a5b" providerId="ADAL" clId="{A8427BE1-AB8D-4751-BB7E-647E670E49F7}" dt="2019-06-03T17:35:10.927" v="8557"/>
        <pc:sldMkLst>
          <pc:docMk/>
          <pc:sldMk cId="1449359933" sldId="274"/>
        </pc:sldMkLst>
        <pc:spChg chg="mod">
          <ac:chgData name="Branislav Kramár" userId="dc00e686-4f03-4749-befb-9253b5423a5b" providerId="ADAL" clId="{A8427BE1-AB8D-4751-BB7E-647E670E49F7}" dt="2019-06-03T16:28:54.730" v="6441"/>
          <ac:spMkLst>
            <pc:docMk/>
            <pc:sldMk cId="1449359933" sldId="274"/>
            <ac:spMk id="2" creationId="{5F2B43B6-8872-41BD-9AFE-8A4328234296}"/>
          </ac:spMkLst>
        </pc:spChg>
        <pc:spChg chg="mod">
          <ac:chgData name="Branislav Kramár" userId="dc00e686-4f03-4749-befb-9253b5423a5b" providerId="ADAL" clId="{A8427BE1-AB8D-4751-BB7E-647E670E49F7}" dt="2019-06-03T16:36:30.156" v="7007" actId="113"/>
          <ac:spMkLst>
            <pc:docMk/>
            <pc:sldMk cId="1449359933" sldId="274"/>
            <ac:spMk id="3" creationId="{3117955D-78F0-4FD5-8DB1-D42A42937BB8}"/>
          </ac:spMkLst>
        </pc:spChg>
        <pc:picChg chg="add">
          <ac:chgData name="Branislav Kramár" userId="dc00e686-4f03-4749-befb-9253b5423a5b" providerId="ADAL" clId="{A8427BE1-AB8D-4751-BB7E-647E670E49F7}" dt="2019-06-03T16:29:04.285" v="6445"/>
          <ac:picMkLst>
            <pc:docMk/>
            <pc:sldMk cId="1449359933" sldId="274"/>
            <ac:picMk id="5" creationId="{99CDFD0A-2D0F-412D-B6A7-49C16C3D78CE}"/>
          </ac:picMkLst>
        </pc:picChg>
      </pc:sldChg>
      <pc:sldChg chg="addSp modSp add modAnim">
        <pc:chgData name="Branislav Kramár" userId="dc00e686-4f03-4749-befb-9253b5423a5b" providerId="ADAL" clId="{A8427BE1-AB8D-4751-BB7E-647E670E49F7}" dt="2019-06-03T17:35:17.670" v="8558"/>
        <pc:sldMkLst>
          <pc:docMk/>
          <pc:sldMk cId="612687520" sldId="275"/>
        </pc:sldMkLst>
        <pc:spChg chg="mod">
          <ac:chgData name="Branislav Kramár" userId="dc00e686-4f03-4749-befb-9253b5423a5b" providerId="ADAL" clId="{A8427BE1-AB8D-4751-BB7E-647E670E49F7}" dt="2019-06-03T16:28:56.555" v="6442"/>
          <ac:spMkLst>
            <pc:docMk/>
            <pc:sldMk cId="612687520" sldId="275"/>
            <ac:spMk id="2" creationId="{B3713530-C66F-41AC-A890-0E9667219DA9}"/>
          </ac:spMkLst>
        </pc:spChg>
        <pc:spChg chg="mod">
          <ac:chgData name="Branislav Kramár" userId="dc00e686-4f03-4749-befb-9253b5423a5b" providerId="ADAL" clId="{A8427BE1-AB8D-4751-BB7E-647E670E49F7}" dt="2019-06-03T16:58:19.277" v="7728" actId="20577"/>
          <ac:spMkLst>
            <pc:docMk/>
            <pc:sldMk cId="612687520" sldId="275"/>
            <ac:spMk id="3" creationId="{D18A83A1-A911-4922-8FE2-68EE384C101B}"/>
          </ac:spMkLst>
        </pc:spChg>
        <pc:picChg chg="add">
          <ac:chgData name="Branislav Kramár" userId="dc00e686-4f03-4749-befb-9253b5423a5b" providerId="ADAL" clId="{A8427BE1-AB8D-4751-BB7E-647E670E49F7}" dt="2019-06-03T16:29:12.825" v="6446"/>
          <ac:picMkLst>
            <pc:docMk/>
            <pc:sldMk cId="612687520" sldId="275"/>
            <ac:picMk id="5" creationId="{708FDC41-272C-40EE-B440-1F293926E1E5}"/>
          </ac:picMkLst>
        </pc:picChg>
      </pc:sldChg>
      <pc:sldChg chg="addSp modSp add modAnim">
        <pc:chgData name="Branislav Kramár" userId="dc00e686-4f03-4749-befb-9253b5423a5b" providerId="ADAL" clId="{A8427BE1-AB8D-4751-BB7E-647E670E49F7}" dt="2019-06-03T17:35:25.005" v="8559"/>
        <pc:sldMkLst>
          <pc:docMk/>
          <pc:sldMk cId="2405050068" sldId="276"/>
        </pc:sldMkLst>
        <pc:spChg chg="mod">
          <ac:chgData name="Branislav Kramár" userId="dc00e686-4f03-4749-befb-9253b5423a5b" providerId="ADAL" clId="{A8427BE1-AB8D-4751-BB7E-647E670E49F7}" dt="2019-06-03T16:28:58.575" v="6443"/>
          <ac:spMkLst>
            <pc:docMk/>
            <pc:sldMk cId="2405050068" sldId="276"/>
            <ac:spMk id="2" creationId="{144C08E5-9A33-4B4C-9E5B-766218C180D9}"/>
          </ac:spMkLst>
        </pc:spChg>
        <pc:spChg chg="mod">
          <ac:chgData name="Branislav Kramár" userId="dc00e686-4f03-4749-befb-9253b5423a5b" providerId="ADAL" clId="{A8427BE1-AB8D-4751-BB7E-647E670E49F7}" dt="2019-06-03T17:34:42.818" v="8553" actId="113"/>
          <ac:spMkLst>
            <pc:docMk/>
            <pc:sldMk cId="2405050068" sldId="276"/>
            <ac:spMk id="3" creationId="{4CA18A7A-341F-485B-8109-1586888629A4}"/>
          </ac:spMkLst>
        </pc:spChg>
        <pc:picChg chg="add">
          <ac:chgData name="Branislav Kramár" userId="dc00e686-4f03-4749-befb-9253b5423a5b" providerId="ADAL" clId="{A8427BE1-AB8D-4751-BB7E-647E670E49F7}" dt="2019-06-03T16:29:16.905" v="6447"/>
          <ac:picMkLst>
            <pc:docMk/>
            <pc:sldMk cId="2405050068" sldId="276"/>
            <ac:picMk id="5" creationId="{72C90977-655B-460D-9155-B6EB3FA762E2}"/>
          </ac:picMkLst>
        </pc:picChg>
      </pc:sldChg>
      <pc:sldChg chg="addSp modSp add modAnim">
        <pc:chgData name="Branislav Kramár" userId="dc00e686-4f03-4749-befb-9253b5423a5b" providerId="ADAL" clId="{A8427BE1-AB8D-4751-BB7E-647E670E49F7}" dt="2019-06-03T17:35:40.452" v="8562"/>
        <pc:sldMkLst>
          <pc:docMk/>
          <pc:sldMk cId="4246772996" sldId="277"/>
        </pc:sldMkLst>
        <pc:spChg chg="mod">
          <ac:chgData name="Branislav Kramár" userId="dc00e686-4f03-4749-befb-9253b5423a5b" providerId="ADAL" clId="{A8427BE1-AB8D-4751-BB7E-647E670E49F7}" dt="2019-06-03T16:29:00.259" v="6444"/>
          <ac:spMkLst>
            <pc:docMk/>
            <pc:sldMk cId="4246772996" sldId="277"/>
            <ac:spMk id="2" creationId="{F8AEE4A3-6F9F-4465-BCB2-BEA8E65C69F1}"/>
          </ac:spMkLst>
        </pc:spChg>
        <pc:spChg chg="mod">
          <ac:chgData name="Branislav Kramár" userId="dc00e686-4f03-4749-befb-9253b5423a5b" providerId="ADAL" clId="{A8427BE1-AB8D-4751-BB7E-647E670E49F7}" dt="2019-06-03T17:34:48.721" v="8555" actId="113"/>
          <ac:spMkLst>
            <pc:docMk/>
            <pc:sldMk cId="4246772996" sldId="277"/>
            <ac:spMk id="3" creationId="{BCD2BE1A-5836-40C5-BCE1-5A5B91B521BB}"/>
          </ac:spMkLst>
        </pc:spChg>
        <pc:picChg chg="add">
          <ac:chgData name="Branislav Kramár" userId="dc00e686-4f03-4749-befb-9253b5423a5b" providerId="ADAL" clId="{A8427BE1-AB8D-4751-BB7E-647E670E49F7}" dt="2019-06-03T16:29:21.026" v="6448"/>
          <ac:picMkLst>
            <pc:docMk/>
            <pc:sldMk cId="4246772996" sldId="277"/>
            <ac:picMk id="5" creationId="{B056C7B2-F4DB-47DB-8439-5D9B15A8093C}"/>
          </ac:picMkLst>
        </pc:picChg>
      </pc:sldChg>
      <pc:sldChg chg="addSp delSp modSp add">
        <pc:chgData name="Branislav Kramár" userId="dc00e686-4f03-4749-befb-9253b5423a5b" providerId="ADAL" clId="{A8427BE1-AB8D-4751-BB7E-647E670E49F7}" dt="2019-06-03T17:37:57.283" v="8574" actId="1076"/>
        <pc:sldMkLst>
          <pc:docMk/>
          <pc:sldMk cId="66406870" sldId="278"/>
        </pc:sldMkLst>
        <pc:spChg chg="del">
          <ac:chgData name="Branislav Kramár" userId="dc00e686-4f03-4749-befb-9253b5423a5b" providerId="ADAL" clId="{A8427BE1-AB8D-4751-BB7E-647E670E49F7}" dt="2019-06-03T17:37:42.606" v="8565"/>
          <ac:spMkLst>
            <pc:docMk/>
            <pc:sldMk cId="66406870" sldId="278"/>
            <ac:spMk id="2" creationId="{982ADB0A-9D32-45BA-AAA6-95F065730F9B}"/>
          </ac:spMkLst>
        </pc:spChg>
        <pc:spChg chg="del">
          <ac:chgData name="Branislav Kramár" userId="dc00e686-4f03-4749-befb-9253b5423a5b" providerId="ADAL" clId="{A8427BE1-AB8D-4751-BB7E-647E670E49F7}" dt="2019-06-03T17:37:42.606" v="8565"/>
          <ac:spMkLst>
            <pc:docMk/>
            <pc:sldMk cId="66406870" sldId="278"/>
            <ac:spMk id="3" creationId="{6AB56706-7C6D-4D94-8DF1-4A1F1BE13339}"/>
          </ac:spMkLst>
        </pc:spChg>
        <pc:spChg chg="add mod">
          <ac:chgData name="Branislav Kramár" userId="dc00e686-4f03-4749-befb-9253b5423a5b" providerId="ADAL" clId="{A8427BE1-AB8D-4751-BB7E-647E670E49F7}" dt="2019-06-03T17:37:57.283" v="8574" actId="1076"/>
          <ac:spMkLst>
            <pc:docMk/>
            <pc:sldMk cId="66406870" sldId="278"/>
            <ac:spMk id="5" creationId="{C92E5E0B-2335-4B38-B3A1-5A61514F4424}"/>
          </ac:spMkLst>
        </pc:spChg>
      </pc:sldChg>
      <pc:sldChg chg="modSp">
        <pc:chgData name="Branislav Kramár" userId="dc00e686-4f03-4749-befb-9253b5423a5b" providerId="ADAL" clId="{A8427BE1-AB8D-4751-BB7E-647E670E49F7}" dt="2019-06-10T06:56:14.115" v="8577" actId="403"/>
        <pc:sldMkLst>
          <pc:docMk/>
          <pc:sldMk cId="2818222832" sldId="279"/>
        </pc:sldMkLst>
        <pc:spChg chg="mod">
          <ac:chgData name="Branislav Kramár" userId="dc00e686-4f03-4749-befb-9253b5423a5b" providerId="ADAL" clId="{A8427BE1-AB8D-4751-BB7E-647E670E49F7}" dt="2019-06-10T06:56:14.115" v="8577" actId="403"/>
          <ac:spMkLst>
            <pc:docMk/>
            <pc:sldMk cId="2818222832" sldId="279"/>
            <ac:spMk id="3" creationId="{130439E9-A88F-4B7C-9651-4FC5773513F6}"/>
          </ac:spMkLst>
        </pc:spChg>
      </pc:sldChg>
      <pc:sldChg chg="add del">
        <pc:chgData name="Branislav Kramár" userId="dc00e686-4f03-4749-befb-9253b5423a5b" providerId="ADAL" clId="{A8427BE1-AB8D-4751-BB7E-647E670E49F7}" dt="2019-06-10T13:43:07.863" v="8676" actId="2696"/>
        <pc:sldMkLst>
          <pc:docMk/>
          <pc:sldMk cId="2151290553" sldId="280"/>
        </pc:sldMkLst>
      </pc:sldChg>
    </pc:docChg>
  </pc:docChgLst>
  <pc:docChgLst>
    <pc:chgData name="Branislav Kramár" userId="S::kramar8@stud.uniza.sk::dc00e686-4f03-4749-befb-9253b5423a5b" providerId="AD" clId="Web-{1A082A28-B6E2-4E8D-8E26-D0B333B2E099}"/>
    <pc:docChg chg="modSld">
      <pc:chgData name="Branislav Kramár" userId="S::kramar8@stud.uniza.sk::dc00e686-4f03-4749-befb-9253b5423a5b" providerId="AD" clId="Web-{1A082A28-B6E2-4E8D-8E26-D0B333B2E099}" dt="2019-06-09T18:41:46.026" v="14"/>
      <pc:docMkLst>
        <pc:docMk/>
      </pc:docMkLst>
      <pc:sldChg chg="modNotes">
        <pc:chgData name="Branislav Kramár" userId="S::kramar8@stud.uniza.sk::dc00e686-4f03-4749-befb-9253b5423a5b" providerId="AD" clId="Web-{1A082A28-B6E2-4E8D-8E26-D0B333B2E099}" dt="2019-06-09T18:41:46.026" v="14"/>
        <pc:sldMkLst>
          <pc:docMk/>
          <pc:sldMk cId="3758324394" sldId="256"/>
        </pc:sldMkLst>
      </pc:sldChg>
    </pc:docChg>
  </pc:docChgLst>
  <pc:docChgLst>
    <pc:chgData name="Branislav Kramár" userId="S::kramar8@stud.uniza.sk::dc00e686-4f03-4749-befb-9253b5423a5b" providerId="AD" clId="Web-{4F43B0FD-06AC-D208-7926-26B0B0F1D43B}"/>
    <pc:docChg chg="addSld modSld">
      <pc:chgData name="Branislav Kramár" userId="S::kramar8@stud.uniza.sk::dc00e686-4f03-4749-befb-9253b5423a5b" providerId="AD" clId="Web-{4F43B0FD-06AC-D208-7926-26B0B0F1D43B}" dt="2019-06-03T16:26:21.692" v="7" actId="20577"/>
      <pc:docMkLst>
        <pc:docMk/>
      </pc:docMkLst>
      <pc:sldChg chg="modSp">
        <pc:chgData name="Branislav Kramár" userId="S::kramar8@stud.uniza.sk::dc00e686-4f03-4749-befb-9253b5423a5b" providerId="AD" clId="Web-{4F43B0FD-06AC-D208-7926-26B0B0F1D43B}" dt="2019-06-03T16:25:51.504" v="0" actId="20577"/>
        <pc:sldMkLst>
          <pc:docMk/>
          <pc:sldMk cId="188637718" sldId="270"/>
        </pc:sldMkLst>
        <pc:spChg chg="mod">
          <ac:chgData name="Branislav Kramár" userId="S::kramar8@stud.uniza.sk::dc00e686-4f03-4749-befb-9253b5423a5b" providerId="AD" clId="Web-{4F43B0FD-06AC-D208-7926-26B0B0F1D43B}" dt="2019-06-03T16:25:51.504" v="0" actId="20577"/>
          <ac:spMkLst>
            <pc:docMk/>
            <pc:sldMk cId="188637718" sldId="270"/>
            <ac:spMk id="5" creationId="{8A9323EF-D903-4C38-81E9-BD8EC46C9809}"/>
          </ac:spMkLst>
        </pc:spChg>
      </pc:sldChg>
      <pc:sldChg chg="modSp new">
        <pc:chgData name="Branislav Kramár" userId="S::kramar8@stud.uniza.sk::dc00e686-4f03-4749-befb-9253b5423a5b" providerId="AD" clId="Web-{4F43B0FD-06AC-D208-7926-26B0B0F1D43B}" dt="2019-06-03T16:26:21.692" v="6" actId="20577"/>
        <pc:sldMkLst>
          <pc:docMk/>
          <pc:sldMk cId="1449359933" sldId="274"/>
        </pc:sldMkLst>
        <pc:spChg chg="mod">
          <ac:chgData name="Branislav Kramár" userId="S::kramar8@stud.uniza.sk::dc00e686-4f03-4749-befb-9253b5423a5b" providerId="AD" clId="Web-{4F43B0FD-06AC-D208-7926-26B0B0F1D43B}" dt="2019-06-03T16:26:21.692" v="6" actId="20577"/>
          <ac:spMkLst>
            <pc:docMk/>
            <pc:sldMk cId="1449359933" sldId="274"/>
            <ac:spMk id="3" creationId="{3117955D-78F0-4FD5-8DB1-D42A42937BB8}"/>
          </ac:spMkLst>
        </pc:spChg>
      </pc:sldChg>
    </pc:docChg>
  </pc:docChgLst>
  <pc:docChgLst>
    <pc:chgData name="Branislav Kramár" userId="S::kramar8@stud.uniza.sk::dc00e686-4f03-4749-befb-9253b5423a5b" providerId="AD" clId="Web-{2CC099BE-D710-8A8F-EAD2-28A72788CA3A}"/>
    <pc:docChg chg="addSld modSld">
      <pc:chgData name="Branislav Kramár" userId="S::kramar8@stud.uniza.sk::dc00e686-4f03-4749-befb-9253b5423a5b" providerId="AD" clId="Web-{2CC099BE-D710-8A8F-EAD2-28A72788CA3A}" dt="2019-06-10T06:55:22.214" v="459"/>
      <pc:docMkLst>
        <pc:docMk/>
      </pc:docMkLst>
      <pc:sldChg chg="addSp modSp">
        <pc:chgData name="Branislav Kramár" userId="S::kramar8@stud.uniza.sk::dc00e686-4f03-4749-befb-9253b5423a5b" providerId="AD" clId="Web-{2CC099BE-D710-8A8F-EAD2-28A72788CA3A}" dt="2019-06-10T06:47:11.976" v="165" actId="20577"/>
        <pc:sldMkLst>
          <pc:docMk/>
          <pc:sldMk cId="188637718" sldId="270"/>
        </pc:sldMkLst>
        <pc:spChg chg="add mod">
          <ac:chgData name="Branislav Kramár" userId="S::kramar8@stud.uniza.sk::dc00e686-4f03-4749-befb-9253b5423a5b" providerId="AD" clId="Web-{2CC099BE-D710-8A8F-EAD2-28A72788CA3A}" dt="2019-06-10T06:47:11.976" v="165" actId="20577"/>
          <ac:spMkLst>
            <pc:docMk/>
            <pc:sldMk cId="188637718" sldId="270"/>
            <ac:spMk id="3" creationId="{1EA3AED3-07E2-45E8-BABA-026296CD8A1B}"/>
          </ac:spMkLst>
        </pc:spChg>
        <pc:spChg chg="mod">
          <ac:chgData name="Branislav Kramár" userId="S::kramar8@stud.uniza.sk::dc00e686-4f03-4749-befb-9253b5423a5b" providerId="AD" clId="Web-{2CC099BE-D710-8A8F-EAD2-28A72788CA3A}" dt="2019-06-10T06:40:30.738" v="7" actId="14100"/>
          <ac:spMkLst>
            <pc:docMk/>
            <pc:sldMk cId="188637718" sldId="270"/>
            <ac:spMk id="5" creationId="{8A9323EF-D903-4C38-81E9-BD8EC46C9809}"/>
          </ac:spMkLst>
        </pc:spChg>
        <pc:picChg chg="mod modCrop">
          <ac:chgData name="Branislav Kramár" userId="S::kramar8@stud.uniza.sk::dc00e686-4f03-4749-befb-9253b5423a5b" providerId="AD" clId="Web-{2CC099BE-D710-8A8F-EAD2-28A72788CA3A}" dt="2019-06-10T06:40:20.629" v="5"/>
          <ac:picMkLst>
            <pc:docMk/>
            <pc:sldMk cId="188637718" sldId="270"/>
            <ac:picMk id="2" creationId="{4E8751B7-0CC9-40AF-973B-33D28FC83F30}"/>
          </ac:picMkLst>
        </pc:picChg>
      </pc:sldChg>
      <pc:sldChg chg="delSp modSp new">
        <pc:chgData name="Branislav Kramár" userId="S::kramar8@stud.uniza.sk::dc00e686-4f03-4749-befb-9253b5423a5b" providerId="AD" clId="Web-{2CC099BE-D710-8A8F-EAD2-28A72788CA3A}" dt="2019-06-10T06:55:22.214" v="459"/>
        <pc:sldMkLst>
          <pc:docMk/>
          <pc:sldMk cId="2818222832" sldId="279"/>
        </pc:sldMkLst>
        <pc:spChg chg="del">
          <ac:chgData name="Branislav Kramár" userId="S::kramar8@stud.uniza.sk::dc00e686-4f03-4749-befb-9253b5423a5b" providerId="AD" clId="Web-{2CC099BE-D710-8A8F-EAD2-28A72788CA3A}" dt="2019-06-10T06:55:22.214" v="459"/>
          <ac:spMkLst>
            <pc:docMk/>
            <pc:sldMk cId="2818222832" sldId="279"/>
            <ac:spMk id="2" creationId="{FCEAF2BF-345A-4F63-8F4C-81E929F86A2D}"/>
          </ac:spMkLst>
        </pc:spChg>
        <pc:spChg chg="mod">
          <ac:chgData name="Branislav Kramár" userId="S::kramar8@stud.uniza.sk::dc00e686-4f03-4749-befb-9253b5423a5b" providerId="AD" clId="Web-{2CC099BE-D710-8A8F-EAD2-28A72788CA3A}" dt="2019-06-10T06:55:20.495" v="457" actId="20577"/>
          <ac:spMkLst>
            <pc:docMk/>
            <pc:sldMk cId="2818222832" sldId="279"/>
            <ac:spMk id="3" creationId="{130439E9-A88F-4B7C-9651-4FC5773513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FC552-D03B-4BCF-919D-5BFC5DFBCD5C}" type="datetimeFigureOut">
              <a:rPr lang="sk-SK" smtClean="0"/>
              <a:t>1.6.2021</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9C83D-0F6E-40F9-95BE-E3B105B2669F}" type="slidenum">
              <a:rPr lang="sk-SK" smtClean="0"/>
              <a:t>‹#›</a:t>
            </a:fld>
            <a:endParaRPr lang="sk-SK"/>
          </a:p>
        </p:txBody>
      </p:sp>
    </p:spTree>
    <p:extLst>
      <p:ext uri="{BB962C8B-B14F-4D97-AF65-F5344CB8AC3E}">
        <p14:creationId xmlns:p14="http://schemas.microsoft.com/office/powerpoint/2010/main" val="256599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Vážený pán predseda, vážená komisia, dovoľte mi prezentovať moju bakalársku prácu s názvom </a:t>
            </a:r>
            <a:r>
              <a:rPr lang="sk-SK" b="1" dirty="0"/>
              <a:t>Efektívne ladenie IDS nástroja </a:t>
            </a:r>
            <a:r>
              <a:rPr lang="sk-SK" b="1" dirty="0" err="1"/>
              <a:t>Suricata</a:t>
            </a:r>
            <a:r>
              <a:rPr lang="sk-SK" b="1" dirty="0"/>
              <a:t> pre detekciu známych hrozieb a jeho rozširovanie o nové detekčné metódy</a:t>
            </a:r>
            <a:endParaRPr lang="sk-SK" dirty="0"/>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1</a:t>
            </a:fld>
            <a:endParaRPr lang="sk-SK"/>
          </a:p>
        </p:txBody>
      </p:sp>
    </p:spTree>
    <p:extLst>
      <p:ext uri="{BB962C8B-B14F-4D97-AF65-F5344CB8AC3E}">
        <p14:creationId xmlns:p14="http://schemas.microsoft.com/office/powerpoint/2010/main" val="152746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Po analýze </a:t>
            </a:r>
            <a:r>
              <a:rPr lang="sk-SK" dirty="0" err="1"/>
              <a:t>datasetov</a:t>
            </a:r>
            <a:r>
              <a:rPr lang="sk-SK" dirty="0"/>
              <a:t> prišlo na rad nasadenie IDS Suricata v online režime. </a:t>
            </a:r>
          </a:p>
          <a:p>
            <a:r>
              <a:rPr lang="sk-SK" dirty="0"/>
              <a:t>Najprv ako IDS na stroji vnútri </a:t>
            </a:r>
            <a:r>
              <a:rPr lang="sk-SK" dirty="0" err="1"/>
              <a:t>cloudu</a:t>
            </a:r>
            <a:r>
              <a:rPr lang="sk-SK" dirty="0"/>
              <a:t>, kedy som naň útočil zo svojho </a:t>
            </a:r>
            <a:r>
              <a:rPr lang="sk-SK" dirty="0" err="1"/>
              <a:t>ntb</a:t>
            </a:r>
            <a:r>
              <a:rPr lang="sk-SK" dirty="0"/>
              <a:t> útočným nástrojom </a:t>
            </a:r>
            <a:r>
              <a:rPr lang="sk-SK" dirty="0" err="1"/>
              <a:t>Patator</a:t>
            </a:r>
            <a:r>
              <a:rPr lang="sk-SK" dirty="0"/>
              <a:t> využitím SSH </a:t>
            </a:r>
            <a:r>
              <a:rPr lang="sk-SK" dirty="0" err="1"/>
              <a:t>brute-force</a:t>
            </a:r>
            <a:r>
              <a:rPr lang="sk-SK" dirty="0"/>
              <a:t> útoku. Suricata dokázala úspešne odhaliť tento útok a vygenerovať logy. Potom som zopakoval ten istý postup, ale Suricata fungovala v IPS režime. Útok bol takisto odhalený, označená útočná prevádzka bola zahodená a útočník bol výrazne spomalený.</a:t>
            </a:r>
          </a:p>
          <a:p>
            <a:r>
              <a:rPr lang="sk-SK" dirty="0"/>
              <a:t>Nakoniec prišlo na rad nasadenie do reálnej prevádzky, kde Suricata stále beží, kontroluje prevádzku z/do katedrového </a:t>
            </a:r>
            <a:r>
              <a:rPr lang="sk-SK" dirty="0" err="1"/>
              <a:t>cloudu</a:t>
            </a:r>
            <a:r>
              <a:rPr lang="sk-SK" dirty="0"/>
              <a:t>. Spolupracuje s Molochom – nástrojom na archiváciu, monitoring a prehľadávanie zachytených sieťových tokov.</a:t>
            </a:r>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11</a:t>
            </a:fld>
            <a:endParaRPr lang="sk-SK"/>
          </a:p>
        </p:txBody>
      </p:sp>
    </p:spTree>
    <p:extLst>
      <p:ext uri="{BB962C8B-B14F-4D97-AF65-F5344CB8AC3E}">
        <p14:creationId xmlns:p14="http://schemas.microsoft.com/office/powerpoint/2010/main" val="66582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12</a:t>
            </a:fld>
            <a:endParaRPr lang="sk-SK"/>
          </a:p>
        </p:txBody>
      </p:sp>
    </p:spTree>
    <p:extLst>
      <p:ext uri="{BB962C8B-B14F-4D97-AF65-F5344CB8AC3E}">
        <p14:creationId xmlns:p14="http://schemas.microsoft.com/office/powerpoint/2010/main" val="75089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Existuje viacero množín s pravidlami použiteľnými pre IDS Suricata. Pracoval som s ET pravidlami od spoločnosti </a:t>
            </a:r>
            <a:r>
              <a:rPr lang="sk-SK" dirty="0" err="1"/>
              <a:t>Proofpoint</a:t>
            </a:r>
            <a:r>
              <a:rPr lang="sk-SK" dirty="0"/>
              <a:t>. Na správu pravidiel je možné použiť buď </a:t>
            </a:r>
            <a:r>
              <a:rPr lang="sk-SK" dirty="0" err="1"/>
              <a:t>suricata</a:t>
            </a:r>
            <a:r>
              <a:rPr lang="sk-SK" dirty="0"/>
              <a:t>-update s CLI, alebo nástroj </a:t>
            </a:r>
            <a:r>
              <a:rPr lang="sk-SK" dirty="0" err="1"/>
              <a:t>Scirius</a:t>
            </a:r>
            <a:r>
              <a:rPr lang="sk-SK" dirty="0"/>
              <a:t> CE s GUI. Pokus o nainštalovanie </a:t>
            </a:r>
            <a:r>
              <a:rPr lang="sk-SK" dirty="0" err="1"/>
              <a:t>Sciriusa</a:t>
            </a:r>
            <a:r>
              <a:rPr lang="sk-SK" dirty="0"/>
              <a:t> bol neúspešný, pravdepodobne z dôvodu nekompatibility niektorých súčastí.</a:t>
            </a:r>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13</a:t>
            </a:fld>
            <a:endParaRPr lang="sk-SK"/>
          </a:p>
        </p:txBody>
      </p:sp>
    </p:spTree>
    <p:extLst>
      <p:ext uri="{BB962C8B-B14F-4D97-AF65-F5344CB8AC3E}">
        <p14:creationId xmlns:p14="http://schemas.microsoft.com/office/powerpoint/2010/main" val="1610502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Počas práce sa vyskytli neočakávané problémy, ktoré nedovolili dokončiť niektoré ciele práce. Preto sú tieto ciele otvorené do budúcna. Jedná sa o využitie nástroja </a:t>
            </a:r>
            <a:r>
              <a:rPr lang="sk-SK" dirty="0" err="1"/>
              <a:t>Scirius</a:t>
            </a:r>
            <a:r>
              <a:rPr lang="sk-SK" dirty="0"/>
              <a:t> na správu pravidiel, vypracovanie metodiky pre pridávanie nových detekčných metód na odhaľovanie komplexných hrozieb.</a:t>
            </a:r>
          </a:p>
          <a:p>
            <a:r>
              <a:rPr lang="sk-SK" sz="1200" b="0" i="0" u="none" strike="noStrike" kern="1200" baseline="0" dirty="0">
                <a:solidFill>
                  <a:schemeClr val="tx1"/>
                </a:solidFill>
                <a:latin typeface="+mn-lt"/>
                <a:ea typeface="+mn-ea"/>
                <a:cs typeface="+mn-cs"/>
              </a:rPr>
              <a:t>Suricata je nástroj, ktorý je pomerne mladý a neustále sa vyvíja. Autori do neho pridávajú nové prvky, nové možnosti konfigurácie, vytvárajú sa nové signatúry. Každá takáto zmena by mala znamenať krok vpred, preto bude dôležité sledovať novinky a snažiť sa využívať nástroj naplno, aby stále dokázal plniť svoj účel. </a:t>
            </a:r>
            <a:endParaRPr lang="sk-SK" dirty="0"/>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14</a:t>
            </a:fld>
            <a:endParaRPr lang="sk-SK"/>
          </a:p>
        </p:txBody>
      </p:sp>
    </p:spTree>
    <p:extLst>
      <p:ext uri="{BB962C8B-B14F-4D97-AF65-F5344CB8AC3E}">
        <p14:creationId xmlns:p14="http://schemas.microsoft.com/office/powerpoint/2010/main" val="388918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16</a:t>
            </a:fld>
            <a:endParaRPr lang="sk-SK"/>
          </a:p>
        </p:txBody>
      </p:sp>
    </p:spTree>
    <p:extLst>
      <p:ext uri="{BB962C8B-B14F-4D97-AF65-F5344CB8AC3E}">
        <p14:creationId xmlns:p14="http://schemas.microsoft.com/office/powerpoint/2010/main" val="316241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pl-PL" sz="1200" b="0" i="0" u="none" strike="noStrike" kern="1200" baseline="0" dirty="0">
                <a:solidFill>
                  <a:schemeClr val="tx1"/>
                </a:solidFill>
                <a:latin typeface="+mn-lt"/>
                <a:ea typeface="+mn-ea"/>
                <a:cs typeface="+mn-cs"/>
              </a:rPr>
              <a:t>Katedra pracuje na projektoch v oblasti bezpečnosti informačno-komunikačných sietí. Rieši</a:t>
            </a:r>
            <a:r>
              <a:rPr lang="sk-SK" sz="1200" b="0" i="0" u="none" strike="noStrike" kern="1200" baseline="0" dirty="0">
                <a:solidFill>
                  <a:schemeClr val="tx1"/>
                </a:solidFill>
                <a:latin typeface="+mn-lt"/>
                <a:ea typeface="+mn-ea"/>
                <a:cs typeface="+mn-cs"/>
              </a:rPr>
              <a:t> problémy tykajúce sa generovania dát (špeciálne útokov), monitorovania dát, detekcie útokov, možnosti ochrany proti nim (IDS/IPS </a:t>
            </a:r>
            <a:r>
              <a:rPr lang="pl-PL" sz="1200" b="0" i="0" u="none" strike="noStrike" kern="1200" baseline="0" dirty="0">
                <a:solidFill>
                  <a:schemeClr val="tx1"/>
                </a:solidFill>
                <a:latin typeface="+mn-lt"/>
                <a:ea typeface="+mn-ea"/>
                <a:cs typeface="+mn-cs"/>
              </a:rPr>
              <a:t>systémy), a archivácie odchytených dát zo siete.</a:t>
            </a:r>
          </a:p>
          <a:p>
            <a:r>
              <a:rPr lang="pl-PL" sz="1200" b="0" i="0" u="none" strike="noStrike" kern="1200" baseline="0" dirty="0">
                <a:solidFill>
                  <a:schemeClr val="tx1"/>
                </a:solidFill>
                <a:latin typeface="+mn-lt"/>
                <a:ea typeface="+mn-ea"/>
                <a:cs typeface="+mn-cs"/>
              </a:rPr>
              <a:t>Mojou úlohou bola práca s IDS nástrojom Suricata.</a:t>
            </a:r>
            <a:endParaRPr lang="sk-SK" dirty="0"/>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2</a:t>
            </a:fld>
            <a:endParaRPr lang="sk-SK"/>
          </a:p>
        </p:txBody>
      </p:sp>
    </p:spTree>
    <p:extLst>
      <p:ext uri="{BB962C8B-B14F-4D97-AF65-F5344CB8AC3E}">
        <p14:creationId xmlns:p14="http://schemas.microsoft.com/office/powerpoint/2010/main" val="426069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Práca sa venuje IDS nástroju Suricata, jeho konfigurácií a vyladeniu pravidiel. </a:t>
            </a:r>
            <a:endParaRPr lang="sk-SK" sz="1200" b="0" i="0" u="none" strike="noStrike" kern="1200" baseline="0" dirty="0">
              <a:solidFill>
                <a:schemeClr val="tx1"/>
              </a:solidFill>
              <a:latin typeface="+mn-lt"/>
              <a:ea typeface="+mn-ea"/>
              <a:cs typeface="+mn-cs"/>
            </a:endParaRPr>
          </a:p>
          <a:p>
            <a:r>
              <a:rPr lang="sk-SK" dirty="0"/>
              <a:t>Jedna časť práce sa venuje pravidlám, preskúmaniu rôznych množín s pravidlami, preskúmanie možností ich spravovania pomocou nástrojov Suricata-update a </a:t>
            </a:r>
            <a:r>
              <a:rPr lang="sk-SK" dirty="0" err="1"/>
              <a:t>Scirius</a:t>
            </a:r>
            <a:r>
              <a:rPr lang="sk-SK" dirty="0"/>
              <a:t> CE, analýza metodiky pre pridávanie nových detekčných metód do nástroja Suricata vrátane použitia </a:t>
            </a:r>
            <a:r>
              <a:rPr lang="sk-SK" dirty="0" err="1"/>
              <a:t>Lua</a:t>
            </a:r>
            <a:r>
              <a:rPr lang="sk-SK" dirty="0"/>
              <a:t> skriptovania na detekciu komplexných hrozieb.</a:t>
            </a:r>
          </a:p>
          <a:p>
            <a:r>
              <a:rPr lang="sk-SK" dirty="0"/>
              <a:t>Ďalšie časti sa venujú implementácii </a:t>
            </a:r>
            <a:r>
              <a:rPr lang="sk-SK" dirty="0" err="1"/>
              <a:t>Suricaty</a:t>
            </a:r>
            <a:r>
              <a:rPr lang="sk-SK" dirty="0"/>
              <a:t> v </a:t>
            </a:r>
            <a:r>
              <a:rPr lang="sk-SK" dirty="0" err="1"/>
              <a:t>offline</a:t>
            </a:r>
            <a:r>
              <a:rPr lang="sk-SK" dirty="0"/>
              <a:t> a online režimoch. V </a:t>
            </a:r>
            <a:r>
              <a:rPr lang="sk-SK" dirty="0" err="1"/>
              <a:t>offline</a:t>
            </a:r>
            <a:r>
              <a:rPr lang="sk-SK" dirty="0"/>
              <a:t> režime sa analyzujú PCAP súbory, v online režime je </a:t>
            </a:r>
            <a:r>
              <a:rPr lang="sk-SK"/>
              <a:t>Suricata nasadená ako IDS aj ako IPS.</a:t>
            </a:r>
            <a:endParaRPr lang="sk-SK" dirty="0"/>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3</a:t>
            </a:fld>
            <a:endParaRPr lang="sk-SK"/>
          </a:p>
        </p:txBody>
      </p:sp>
    </p:spTree>
    <p:extLst>
      <p:ext uri="{BB962C8B-B14F-4D97-AF65-F5344CB8AC3E}">
        <p14:creationId xmlns:p14="http://schemas.microsoft.com/office/powerpoint/2010/main" val="34125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0" i="0" u="none" strike="noStrike" kern="1200" baseline="0" dirty="0">
                <a:solidFill>
                  <a:schemeClr val="tx1"/>
                </a:solidFill>
                <a:latin typeface="+mn-lt"/>
                <a:ea typeface="+mn-ea"/>
                <a:cs typeface="+mn-cs"/>
              </a:rPr>
              <a:t>Téme IDS a IPS sa na našej fakulte venovalo viacero diplomových a bakalárskych prác. Autor Martin Dvorský sa vo svojej práci venoval otvorenému softvérovému IDS nástroju </a:t>
            </a:r>
            <a:r>
              <a:rPr lang="sk-SK" sz="1200" b="0" i="0" u="none" strike="noStrike" kern="1200" baseline="0" dirty="0" err="1">
                <a:solidFill>
                  <a:schemeClr val="tx1"/>
                </a:solidFill>
                <a:latin typeface="+mn-lt"/>
                <a:ea typeface="+mn-ea"/>
                <a:cs typeface="+mn-cs"/>
              </a:rPr>
              <a:t>Snort</a:t>
            </a:r>
            <a:r>
              <a:rPr lang="sk-SK" sz="1200" b="0" i="0" u="none" strike="noStrike" kern="1200" baseline="0" dirty="0">
                <a:solidFill>
                  <a:schemeClr val="tx1"/>
                </a:solidFill>
                <a:latin typeface="+mn-lt"/>
                <a:ea typeface="+mn-ea"/>
                <a:cs typeface="+mn-cs"/>
              </a:rPr>
              <a:t>. Opisuje umiestnenie </a:t>
            </a:r>
            <a:r>
              <a:rPr lang="sk-SK" sz="1200" b="0" i="0" u="none" strike="noStrike" kern="1200" baseline="0" dirty="0" err="1">
                <a:solidFill>
                  <a:schemeClr val="tx1"/>
                </a:solidFill>
                <a:latin typeface="+mn-lt"/>
                <a:ea typeface="+mn-ea"/>
                <a:cs typeface="+mn-cs"/>
              </a:rPr>
              <a:t>Snortu</a:t>
            </a:r>
            <a:r>
              <a:rPr lang="sk-SK" sz="1200" b="0" i="0" u="none" strike="noStrike" kern="1200" baseline="0" dirty="0">
                <a:solidFill>
                  <a:schemeClr val="tx1"/>
                </a:solidFill>
                <a:latin typeface="+mn-lt"/>
                <a:ea typeface="+mn-ea"/>
                <a:cs typeface="+mn-cs"/>
              </a:rPr>
              <a:t> do topológie, proces inštalácie a konfigurácie nástroja. Ladislav Majer napísal diplomovú prácu na tému Návrh a implementácia riešenia systému ochrany pred VoIP útokmi pomocou systémov IDS. Práca obsahuje prehľad dostupných IDS/IPS systémov, ich nasadenie, testovanie a experimentovanie s nimi. Richard </a:t>
            </a:r>
            <a:r>
              <a:rPr lang="sk-SK" sz="1200" b="0" i="0" u="none" strike="noStrike" kern="1200" baseline="0" dirty="0" err="1">
                <a:solidFill>
                  <a:schemeClr val="tx1"/>
                </a:solidFill>
                <a:latin typeface="+mn-lt"/>
                <a:ea typeface="+mn-ea"/>
                <a:cs typeface="+mn-cs"/>
              </a:rPr>
              <a:t>Solár</a:t>
            </a:r>
            <a:r>
              <a:rPr lang="sk-SK" sz="1200" b="0" i="0" u="none" strike="noStrike" kern="1200" baseline="0" dirty="0">
                <a:solidFill>
                  <a:schemeClr val="tx1"/>
                </a:solidFill>
                <a:latin typeface="+mn-lt"/>
                <a:ea typeface="+mn-ea"/>
                <a:cs typeface="+mn-cs"/>
              </a:rPr>
              <a:t> popísal vo svojej bakalárskej práci postupy inštalácie viacerých IDS, medzi ktorými boli: </a:t>
            </a:r>
            <a:r>
              <a:rPr lang="sk-SK" sz="1200" b="0" i="0" u="none" strike="noStrike" kern="1200" baseline="0" dirty="0" err="1">
                <a:solidFill>
                  <a:schemeClr val="tx1"/>
                </a:solidFill>
                <a:latin typeface="+mn-lt"/>
                <a:ea typeface="+mn-ea"/>
                <a:cs typeface="+mn-cs"/>
              </a:rPr>
              <a:t>Snort</a:t>
            </a:r>
            <a:r>
              <a:rPr lang="sk-SK" sz="1200" b="0" i="0" u="none" strike="noStrike" kern="1200" baseline="0" dirty="0">
                <a:solidFill>
                  <a:schemeClr val="tx1"/>
                </a:solidFill>
                <a:latin typeface="+mn-lt"/>
                <a:ea typeface="+mn-ea"/>
                <a:cs typeface="+mn-cs"/>
              </a:rPr>
              <a:t>, OSSEC, </a:t>
            </a:r>
            <a:r>
              <a:rPr lang="sk-SK" sz="1200" b="0" i="0" u="none" strike="noStrike" kern="1200" baseline="0" dirty="0" err="1">
                <a:solidFill>
                  <a:schemeClr val="tx1"/>
                </a:solidFill>
                <a:latin typeface="+mn-lt"/>
                <a:ea typeface="+mn-ea"/>
                <a:cs typeface="+mn-cs"/>
              </a:rPr>
              <a:t>EasyIDS</a:t>
            </a:r>
            <a:r>
              <a:rPr lang="sk-SK" sz="1200" b="0" i="0" u="none" strike="noStrike" kern="1200" baseline="0" dirty="0">
                <a:solidFill>
                  <a:schemeClr val="tx1"/>
                </a:solidFill>
                <a:latin typeface="+mn-lt"/>
                <a:ea typeface="+mn-ea"/>
                <a:cs typeface="+mn-cs"/>
              </a:rPr>
              <a:t> a </a:t>
            </a:r>
            <a:r>
              <a:rPr lang="sk-SK" sz="1200" b="0" i="0" u="none" strike="noStrike" kern="1200" baseline="0" dirty="0" err="1">
                <a:solidFill>
                  <a:schemeClr val="tx1"/>
                </a:solidFill>
                <a:latin typeface="+mn-lt"/>
                <a:ea typeface="+mn-ea"/>
                <a:cs typeface="+mn-cs"/>
              </a:rPr>
              <a:t>SmoothSec</a:t>
            </a:r>
            <a:r>
              <a:rPr lang="sk-SK" sz="1200" b="0" i="0" u="none" strike="noStrike" kern="1200" baseline="0" dirty="0">
                <a:solidFill>
                  <a:schemeClr val="tx1"/>
                </a:solidFill>
                <a:latin typeface="+mn-lt"/>
                <a:ea typeface="+mn-ea"/>
                <a:cs typeface="+mn-cs"/>
              </a:rPr>
              <a:t>. </a:t>
            </a:r>
          </a:p>
          <a:p>
            <a:r>
              <a:rPr lang="sk-SK" sz="1200" b="0" i="0" u="none" strike="noStrike" kern="1200" baseline="0" dirty="0">
                <a:solidFill>
                  <a:schemeClr val="tx1"/>
                </a:solidFill>
                <a:latin typeface="+mn-lt"/>
                <a:ea typeface="+mn-ea"/>
                <a:cs typeface="+mn-cs"/>
              </a:rPr>
              <a:t>Nielen naša škola sa venuje problematike IDS/IPS systémov. Študent STU FIIT Jakub </a:t>
            </a:r>
            <a:r>
              <a:rPr lang="sk-SK" sz="1200" b="0" i="0" u="none" strike="noStrike" kern="1200" baseline="0" dirty="0" err="1">
                <a:solidFill>
                  <a:schemeClr val="tx1"/>
                </a:solidFill>
                <a:latin typeface="+mn-lt"/>
                <a:ea typeface="+mn-ea"/>
                <a:cs typeface="+mn-cs"/>
              </a:rPr>
              <a:t>Ďurech</a:t>
            </a:r>
            <a:r>
              <a:rPr lang="sk-SK" sz="1200" b="0" i="0" u="none" strike="noStrike" kern="1200" baseline="0" dirty="0">
                <a:solidFill>
                  <a:schemeClr val="tx1"/>
                </a:solidFill>
                <a:latin typeface="+mn-lt"/>
                <a:ea typeface="+mn-ea"/>
                <a:cs typeface="+mn-cs"/>
              </a:rPr>
              <a:t> vo svojej bakalárskej práci rozoberá základnú špecifikáciu nástroja Suricata, možnosti konfigurácie a písania pravidiel.</a:t>
            </a:r>
          </a:p>
          <a:p>
            <a:r>
              <a:rPr lang="sk-SK" sz="1200" b="0" i="0" u="none" strike="noStrike" kern="1200" baseline="0" dirty="0">
                <a:solidFill>
                  <a:schemeClr val="tx1"/>
                </a:solidFill>
                <a:latin typeface="+mn-lt"/>
                <a:ea typeface="+mn-ea"/>
                <a:cs typeface="+mn-cs"/>
              </a:rPr>
              <a:t>Na internete existuje mnoho vedeckých článkov o IDS Suricata, pričom väčšina z nich sa venuje porovnávaniu dostupných IDS nástrojov.</a:t>
            </a:r>
            <a:endParaRPr lang="sk-SK" dirty="0"/>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4</a:t>
            </a:fld>
            <a:endParaRPr lang="sk-SK"/>
          </a:p>
        </p:txBody>
      </p:sp>
    </p:spTree>
    <p:extLst>
      <p:ext uri="{BB962C8B-B14F-4D97-AF65-F5344CB8AC3E}">
        <p14:creationId xmlns:p14="http://schemas.microsoft.com/office/powerpoint/2010/main" val="185255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0" i="0" u="none" strike="noStrike" kern="1200" baseline="0" dirty="0">
                <a:solidFill>
                  <a:schemeClr val="tx1"/>
                </a:solidFill>
                <a:latin typeface="+mn-lt"/>
                <a:ea typeface="+mn-ea"/>
                <a:cs typeface="+mn-cs"/>
              </a:rPr>
              <a:t>Pred začatím praktickej časti bolo potrebné získať veľké množstvo teoretických vedomostí, napr. čo je to IDS, IPS, ako dokážu rozoznávať útoky, aké útoky existujú, aké množiny pravidiel sú použiteľné pre IDS Suricata atď. </a:t>
            </a:r>
          </a:p>
          <a:p>
            <a:r>
              <a:rPr lang="sk-SK" sz="1200" b="0" i="0" u="none" strike="noStrike" kern="1200" baseline="0" dirty="0">
                <a:solidFill>
                  <a:schemeClr val="tx1"/>
                </a:solidFill>
                <a:latin typeface="+mn-lt"/>
                <a:ea typeface="+mn-ea"/>
                <a:cs typeface="+mn-cs"/>
              </a:rPr>
              <a:t>Potom nasledovalo oboznámenie sa s nástrojom na vlastnom virtuálnom stroji nainštalovanom cez </a:t>
            </a:r>
            <a:r>
              <a:rPr lang="sk-SK" sz="1200" b="0" i="0" u="none" strike="noStrike" kern="1200" baseline="0" dirty="0" err="1">
                <a:solidFill>
                  <a:schemeClr val="tx1"/>
                </a:solidFill>
                <a:latin typeface="+mn-lt"/>
                <a:ea typeface="+mn-ea"/>
                <a:cs typeface="+mn-cs"/>
              </a:rPr>
              <a:t>VirtualBox</a:t>
            </a:r>
            <a:r>
              <a:rPr lang="sk-SK" sz="1200" b="0" i="0" u="none" strike="noStrike" kern="1200" baseline="0" dirty="0">
                <a:solidFill>
                  <a:schemeClr val="tx1"/>
                </a:solidFill>
                <a:latin typeface="+mn-lt"/>
                <a:ea typeface="+mn-ea"/>
                <a:cs typeface="+mn-cs"/>
              </a:rPr>
              <a:t>, kde som si skúsil inštaláciu, konfiguráciu a ovládanie.</a:t>
            </a:r>
          </a:p>
          <a:p>
            <a:r>
              <a:rPr lang="sk-SK" sz="1200" b="0" i="0" u="none" strike="noStrike" kern="1200" baseline="0" dirty="0">
                <a:solidFill>
                  <a:schemeClr val="tx1"/>
                </a:solidFill>
                <a:latin typeface="+mn-lt"/>
                <a:ea typeface="+mn-ea"/>
                <a:cs typeface="+mn-cs"/>
              </a:rPr>
              <a:t>Následne som využil získané vedomosti a skúsenosti pri inštalovaní </a:t>
            </a:r>
            <a:r>
              <a:rPr lang="sk-SK" sz="1200" b="0" i="0" u="none" strike="noStrike" kern="1200" baseline="0" dirty="0" err="1">
                <a:solidFill>
                  <a:schemeClr val="tx1"/>
                </a:solidFill>
                <a:latin typeface="+mn-lt"/>
                <a:ea typeface="+mn-ea"/>
                <a:cs typeface="+mn-cs"/>
              </a:rPr>
              <a:t>Suricaty</a:t>
            </a:r>
            <a:r>
              <a:rPr lang="sk-SK" sz="1200" b="0" i="0" u="none" strike="noStrike" kern="1200" baseline="0" dirty="0">
                <a:solidFill>
                  <a:schemeClr val="tx1"/>
                </a:solidFill>
                <a:latin typeface="+mn-lt"/>
                <a:ea typeface="+mn-ea"/>
                <a:cs typeface="+mn-cs"/>
              </a:rPr>
              <a:t> na stroj v katedrovom </a:t>
            </a:r>
            <a:r>
              <a:rPr lang="sk-SK" sz="1200" b="0" i="0" u="none" strike="noStrike" kern="1200" baseline="0" dirty="0" err="1">
                <a:solidFill>
                  <a:schemeClr val="tx1"/>
                </a:solidFill>
                <a:latin typeface="+mn-lt"/>
                <a:ea typeface="+mn-ea"/>
                <a:cs typeface="+mn-cs"/>
              </a:rPr>
              <a:t>cloude</a:t>
            </a:r>
            <a:r>
              <a:rPr lang="sk-SK" sz="1200" b="0" i="0" u="none" strike="noStrike" kern="1200" baseline="0" dirty="0">
                <a:solidFill>
                  <a:schemeClr val="tx1"/>
                </a:solidFill>
                <a:latin typeface="+mn-lt"/>
                <a:ea typeface="+mn-ea"/>
                <a:cs typeface="+mn-cs"/>
              </a:rPr>
              <a:t> s pridelenou verejnou IP adresou. Pred nasadením do reálnej prevádzky som analyzoval známe </a:t>
            </a:r>
            <a:r>
              <a:rPr lang="sk-SK" sz="1200" b="0" i="0" u="none" strike="noStrike" kern="1200" baseline="0" dirty="0" err="1">
                <a:solidFill>
                  <a:schemeClr val="tx1"/>
                </a:solidFill>
                <a:latin typeface="+mn-lt"/>
                <a:ea typeface="+mn-ea"/>
                <a:cs typeface="+mn-cs"/>
              </a:rPr>
              <a:t>datasety</a:t>
            </a:r>
            <a:r>
              <a:rPr lang="sk-SK" sz="1200" b="0" i="0" u="none" strike="noStrike" kern="1200" baseline="0" dirty="0">
                <a:solidFill>
                  <a:schemeClr val="tx1"/>
                </a:solidFill>
                <a:latin typeface="+mn-lt"/>
                <a:ea typeface="+mn-ea"/>
                <a:cs typeface="+mn-cs"/>
              </a:rPr>
              <a:t> a vylaďoval pravidlá. Posledná časť sa venuje pridávaniu vlastných pravidiel.</a:t>
            </a:r>
            <a:endParaRPr lang="sk-SK" dirty="0"/>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5</a:t>
            </a:fld>
            <a:endParaRPr lang="sk-SK"/>
          </a:p>
        </p:txBody>
      </p:sp>
    </p:spTree>
    <p:extLst>
      <p:ext uri="{BB962C8B-B14F-4D97-AF65-F5344CB8AC3E}">
        <p14:creationId xmlns:p14="http://schemas.microsoft.com/office/powerpoint/2010/main" val="124952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Skratky IDS a IPS sú v tejto práci veľmi často používané, preto mi dovoľte veľmi stručne ukázať, v čom je ich rozdiel.</a:t>
            </a:r>
          </a:p>
          <a:p>
            <a:r>
              <a:rPr lang="sk-SK" dirty="0"/>
              <a:t>IDS – systém na detekciu prienikov odhalí útok, zapíše log, prevádzka pokračuje do siete</a:t>
            </a:r>
          </a:p>
          <a:p>
            <a:r>
              <a:rPr lang="sk-SK" dirty="0"/>
              <a:t>IPS – systém na predchádzanie prienikom po odhalení útoku nepustí túto útočnú prevádzku ďalej do siete</a:t>
            </a:r>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6</a:t>
            </a:fld>
            <a:endParaRPr lang="sk-SK"/>
          </a:p>
        </p:txBody>
      </p:sp>
    </p:spTree>
    <p:extLst>
      <p:ext uri="{BB962C8B-B14F-4D97-AF65-F5344CB8AC3E}">
        <p14:creationId xmlns:p14="http://schemas.microsoft.com/office/powerpoint/2010/main" val="354651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Na úvod praktickej časti som sa naučil ako inštalovať IDS Suricata, ako ho ovládať, konfigurovať, spustiť a overiť funkčnosť.</a:t>
            </a:r>
          </a:p>
          <a:p>
            <a:r>
              <a:rPr lang="sk-SK" dirty="0"/>
              <a:t>V spodnej časti je príklad vlastnej jednoduchej signatúry, ktorá vygeneruje upozornenie po prijatí ICPM paketu z hocijakej zdrojovej IP adresy. Suricata dokázala zaznamenať zhodu s touto signatúrou, to znamená že bola schopná monitorovať prevádzku, preto som mohol pokračovať ďalej.</a:t>
            </a:r>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8</a:t>
            </a:fld>
            <a:endParaRPr lang="sk-SK"/>
          </a:p>
        </p:txBody>
      </p:sp>
    </p:spTree>
    <p:extLst>
      <p:ext uri="{BB962C8B-B14F-4D97-AF65-F5344CB8AC3E}">
        <p14:creationId xmlns:p14="http://schemas.microsoft.com/office/powerpoint/2010/main" val="345572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V </a:t>
            </a:r>
            <a:r>
              <a:rPr lang="sk-SK" dirty="0" err="1"/>
              <a:t>offline</a:t>
            </a:r>
            <a:r>
              <a:rPr lang="sk-SK" dirty="0"/>
              <a:t> režime som najprv analyzoval dataset od kanadského inštitútu pre </a:t>
            </a:r>
            <a:r>
              <a:rPr lang="sk-SK" dirty="0" err="1"/>
              <a:t>kyberbezpečnosť</a:t>
            </a:r>
            <a:r>
              <a:rPr lang="sk-SK" dirty="0"/>
              <a:t>. Dataset obsahuje prevádzku z 5 dní, pričom každý deň obsahuje iné typy útokov. Dataset v </a:t>
            </a:r>
            <a:r>
              <a:rPr lang="sk-SK" dirty="0" err="1"/>
              <a:t>sieťarskej</a:t>
            </a:r>
            <a:r>
              <a:rPr lang="sk-SK" dirty="0"/>
              <a:t> terminológii je vlastne zachytená sieťová prevádzka v súbore s koncovou PCAP. Tu je ukážka výsledkov detekcie pre </a:t>
            </a:r>
            <a:r>
              <a:rPr lang="sk-SK" dirty="0" err="1"/>
              <a:t>pcap</a:t>
            </a:r>
            <a:r>
              <a:rPr lang="sk-SK" dirty="0"/>
              <a:t> súbor zo stredy, ktorý by mal obsahovať </a:t>
            </a:r>
            <a:r>
              <a:rPr lang="sk-SK" dirty="0" err="1"/>
              <a:t>DoS</a:t>
            </a:r>
            <a:r>
              <a:rPr lang="sk-SK" dirty="0"/>
              <a:t> útoky. </a:t>
            </a:r>
          </a:p>
          <a:p>
            <a:r>
              <a:rPr lang="sk-SK" dirty="0"/>
              <a:t>V IDS nástroji Suricata som zapol pravidlá zodpovedné za odchytávanie </a:t>
            </a:r>
            <a:r>
              <a:rPr lang="sk-SK" dirty="0" err="1"/>
              <a:t>DoS</a:t>
            </a:r>
            <a:r>
              <a:rPr lang="sk-SK" dirty="0"/>
              <a:t> útokov a spustil kontrolu. Ani jeden paket však nebol označený ako útok. Problém bol v konfigurácii nástroja a potrebe čím presnejšie definovať chránenú sieť za </a:t>
            </a:r>
            <a:r>
              <a:rPr lang="sk-SK" dirty="0" err="1"/>
              <a:t>Suricatou</a:t>
            </a:r>
            <a:r>
              <a:rPr lang="sk-SK" dirty="0"/>
              <a:t>.</a:t>
            </a:r>
          </a:p>
          <a:p>
            <a:r>
              <a:rPr lang="sk-SK" dirty="0"/>
              <a:t>Ďalšie pokusy boli o niečo úspešnejšie, ale stále sa vyskytovalo veľa nerelevantných upozornení. Po niekoľkých experimentoch a snahe o vyladenie pravidiel som dokázal dospieť k výsledku zobrazenému v tabuľke. Aj napriek tomu, že Suricata odhalila iba minimálny počet </a:t>
            </a:r>
            <a:r>
              <a:rPr lang="sk-SK" dirty="0" err="1"/>
              <a:t>DoS</a:t>
            </a:r>
            <a:r>
              <a:rPr lang="sk-SK" dirty="0"/>
              <a:t> útokov, </a:t>
            </a:r>
            <a:r>
              <a:rPr lang="sk-SK" sz="1200" b="0" i="0" u="none" strike="noStrike" kern="1200" baseline="0" dirty="0">
                <a:solidFill>
                  <a:schemeClr val="tx1"/>
                </a:solidFill>
                <a:latin typeface="+mn-lt"/>
                <a:ea typeface="+mn-ea"/>
                <a:cs typeface="+mn-cs"/>
              </a:rPr>
              <a:t>správca siete by však z výstupov vedel odhaliť útočníka a vykonať bezpečnostné kroky, aby útočníkovi v budúcnosti neumožnil útoky zopakovať. </a:t>
            </a:r>
            <a:endParaRPr lang="sk-SK" dirty="0"/>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9</a:t>
            </a:fld>
            <a:endParaRPr lang="sk-SK"/>
          </a:p>
        </p:txBody>
      </p:sp>
    </p:spTree>
    <p:extLst>
      <p:ext uri="{BB962C8B-B14F-4D97-AF65-F5344CB8AC3E}">
        <p14:creationId xmlns:p14="http://schemas.microsoft.com/office/powerpoint/2010/main" val="192301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V bakalárskej práci je popísaná analýza detekcie pre každý deň z tohto </a:t>
            </a:r>
            <a:r>
              <a:rPr lang="sk-SK" dirty="0" err="1"/>
              <a:t>datasetu</a:t>
            </a:r>
            <a:r>
              <a:rPr lang="sk-SK" dirty="0"/>
              <a:t>, pre krátkosť času spomeniem už iba jeden. PCAP súbor z utorka obsahuje podľa tvorcov </a:t>
            </a:r>
            <a:r>
              <a:rPr lang="sk-SK" dirty="0" err="1"/>
              <a:t>brute-force</a:t>
            </a:r>
            <a:r>
              <a:rPr lang="sk-SK" dirty="0"/>
              <a:t> útoky FTP a SSH. Pri odhaľovaní tohto typu útoku bola Suricata oveľa úspešnejšia ako pri </a:t>
            </a:r>
            <a:r>
              <a:rPr lang="sk-SK" dirty="0" err="1"/>
              <a:t>DoS</a:t>
            </a:r>
            <a:r>
              <a:rPr lang="sk-SK" dirty="0"/>
              <a:t> útoku. </a:t>
            </a:r>
          </a:p>
        </p:txBody>
      </p:sp>
      <p:sp>
        <p:nvSpPr>
          <p:cNvPr id="4" name="Zástupný objekt pre číslo snímky 3"/>
          <p:cNvSpPr>
            <a:spLocks noGrp="1"/>
          </p:cNvSpPr>
          <p:nvPr>
            <p:ph type="sldNum" sz="quarter" idx="5"/>
          </p:nvPr>
        </p:nvSpPr>
        <p:spPr/>
        <p:txBody>
          <a:bodyPr/>
          <a:lstStyle/>
          <a:p>
            <a:fld id="{0489C83D-0F6E-40F9-95BE-E3B105B2669F}" type="slidenum">
              <a:rPr lang="sk-SK" smtClean="0"/>
              <a:t>10</a:t>
            </a:fld>
            <a:endParaRPr lang="sk-SK"/>
          </a:p>
        </p:txBody>
      </p:sp>
    </p:spTree>
    <p:extLst>
      <p:ext uri="{BB962C8B-B14F-4D97-AF65-F5344CB8AC3E}">
        <p14:creationId xmlns:p14="http://schemas.microsoft.com/office/powerpoint/2010/main" val="93390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k-SK"/>
              <a:t>Kliknutím upravte štýl predlohy nadpisu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6B5B2EC2-EFE6-4B1D-A6C4-BE6D3AF1CBB0}" type="datetime1">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BE082CD-B419-4F54-8654-5E4F255E244D}" type="datetime1">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Kliknutím upravte štýl predlohy nadpisu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ECBF510D-A035-4E63-83BA-CD5A36148587}" type="datetime1">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k-SK"/>
              <a:t>Kliknutím upravte štýl predlohy nadpisu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Upraviť štýly predlohy textu</a:t>
            </a:r>
          </a:p>
        </p:txBody>
      </p:sp>
      <p:sp>
        <p:nvSpPr>
          <p:cNvPr id="5" name="Date Placeholder 4"/>
          <p:cNvSpPr>
            <a:spLocks noGrp="1"/>
          </p:cNvSpPr>
          <p:nvPr>
            <p:ph type="dt" sz="half" idx="10"/>
          </p:nvPr>
        </p:nvSpPr>
        <p:spPr/>
        <p:txBody>
          <a:bodyPr/>
          <a:lstStyle/>
          <a:p>
            <a:fld id="{10A18111-112F-4272-833D-3A254517CF10}" type="datetime1">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Kliknutím upravte štýl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Upraviť štýly predlohy textu</a:t>
            </a:r>
          </a:p>
        </p:txBody>
      </p:sp>
      <p:sp>
        <p:nvSpPr>
          <p:cNvPr id="5" name="Date Placeholder 4"/>
          <p:cNvSpPr>
            <a:spLocks noGrp="1"/>
          </p:cNvSpPr>
          <p:nvPr>
            <p:ph type="dt" sz="half" idx="10"/>
          </p:nvPr>
        </p:nvSpPr>
        <p:spPr/>
        <p:txBody>
          <a:bodyPr/>
          <a:lstStyle/>
          <a:p>
            <a:fld id="{3A32CC82-53B5-4FDB-A40B-E7672189FCA3}" type="datetime1">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k-SK"/>
              <a:t>Kliknutím upravte štýl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Upraviť štýly predlohy textu</a:t>
            </a:r>
          </a:p>
        </p:txBody>
      </p:sp>
      <p:sp>
        <p:nvSpPr>
          <p:cNvPr id="5" name="Date Placeholder 4"/>
          <p:cNvSpPr>
            <a:spLocks noGrp="1"/>
          </p:cNvSpPr>
          <p:nvPr>
            <p:ph type="dt" sz="half" idx="10"/>
          </p:nvPr>
        </p:nvSpPr>
        <p:spPr/>
        <p:txBody>
          <a:bodyPr/>
          <a:lstStyle/>
          <a:p>
            <a:fld id="{5DB63490-0DA1-4658-AA7D-0B61371FB090}" type="datetime1">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52DA6794-D833-4EBC-BAC7-8DA585A491EE}" type="datetime1">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911DCE36-BC9A-45B2-A661-62A236C941F4}" type="datetime1">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k-SK"/>
              <a:t>Kliknutím upravte štýl predlohy nadpisu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88A4DD1-6F45-468B-922F-D7720C9D67F4}" type="datetime1">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9BFB9A6A-B818-42D1-84FA-A46D2195892A}" type="datetime1">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C23B9A04-A556-4FEA-BB14-99F750E6057D}" type="datetime1">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5C5A3B51-693C-45EE-A61F-5DC31086291D}" type="datetime1">
              <a:rPr lang="en-US" smtClean="0"/>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FAF1665F-B452-4F6E-89E5-1677C992E3AC}" type="datetime1">
              <a:rPr lang="en-US" smtClean="0"/>
              <a:t>6/1/2021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37D7C-2829-4E80-B98B-5B16200F3FF3}" type="datetime1">
              <a:rPr lang="en-US" smtClean="0"/>
              <a:t>6/1/2021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k-SK"/>
              <a:t>Kliknutím upravte štýl predlohy nadpisu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8FF9CA8F-5C83-48EB-AF83-C10D33697A89}" type="datetime1">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84BC870E-5198-4008-AA7D-2562CE6F9165}" type="datetime1">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4CAAFD7-AC45-4979-AB87-D012F6AF9B3E}" type="datetime1">
              <a:rPr lang="en-US" smtClean="0"/>
              <a:t>6/1/2021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recoveringengineer.com/category/resolving-conflict/problem-solvin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lisari.blogspot.com/p/blog-page_1140.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ommons.wikimedia.org/wiki/File:Hyperlink-internet-search.sv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24231F-94D8-4A13-ADB1-02E9B1515CA4}"/>
              </a:ext>
            </a:extLst>
          </p:cNvPr>
          <p:cNvSpPr>
            <a:spLocks noGrp="1"/>
          </p:cNvSpPr>
          <p:nvPr>
            <p:ph type="ctrTitle"/>
          </p:nvPr>
        </p:nvSpPr>
        <p:spPr>
          <a:xfrm>
            <a:off x="1588169" y="641687"/>
            <a:ext cx="9916444" cy="3288630"/>
          </a:xfrm>
        </p:spPr>
        <p:txBody>
          <a:bodyPr>
            <a:normAutofit fontScale="90000"/>
          </a:bodyPr>
          <a:lstStyle/>
          <a:p>
            <a:br>
              <a:rPr lang="sk-SK" dirty="0"/>
            </a:br>
            <a:r>
              <a:rPr lang="sk-SK" b="1" dirty="0"/>
              <a:t>Efektívne ladenie IDS nástroja Suricata pre detekciu známych hrozieb a jeho rozširovanie o nové detekčné metódy </a:t>
            </a:r>
            <a:endParaRPr lang="sk-SK" dirty="0"/>
          </a:p>
        </p:txBody>
      </p:sp>
      <p:sp>
        <p:nvSpPr>
          <p:cNvPr id="3" name="Podnadpis 2">
            <a:extLst>
              <a:ext uri="{FF2B5EF4-FFF2-40B4-BE49-F238E27FC236}">
                <a16:creationId xmlns:a16="http://schemas.microsoft.com/office/drawing/2014/main" id="{07BEBDD5-7AC5-4F46-92A4-C9C5D71EB657}"/>
              </a:ext>
            </a:extLst>
          </p:cNvPr>
          <p:cNvSpPr>
            <a:spLocks noGrp="1"/>
          </p:cNvSpPr>
          <p:nvPr>
            <p:ph type="subTitle" idx="1"/>
          </p:nvPr>
        </p:nvSpPr>
        <p:spPr>
          <a:xfrm>
            <a:off x="2589213" y="4777379"/>
            <a:ext cx="8915399" cy="1286537"/>
          </a:xfrm>
        </p:spPr>
        <p:txBody>
          <a:bodyPr>
            <a:normAutofit/>
          </a:bodyPr>
          <a:lstStyle/>
          <a:p>
            <a:r>
              <a:rPr lang="sk-SK" dirty="0"/>
              <a:t>Autor: 			Branislav Kramár</a:t>
            </a:r>
          </a:p>
          <a:p>
            <a:r>
              <a:rPr lang="sk-SK" dirty="0"/>
              <a:t>Vedúci práce: 	Mgr. Jana </a:t>
            </a:r>
            <a:r>
              <a:rPr lang="sk-SK" dirty="0" err="1"/>
              <a:t>Uramová</a:t>
            </a:r>
            <a:r>
              <a:rPr lang="sk-SK" dirty="0"/>
              <a:t>, PhD.</a:t>
            </a:r>
          </a:p>
          <a:p>
            <a:r>
              <a:rPr lang="sk-SK" dirty="0"/>
              <a:t>Oponent: 		Ing. Marek Moravčík, PhD.</a:t>
            </a:r>
          </a:p>
        </p:txBody>
      </p:sp>
      <p:sp>
        <p:nvSpPr>
          <p:cNvPr id="4" name="Zástupný objekt pre číslo snímky 3">
            <a:extLst>
              <a:ext uri="{FF2B5EF4-FFF2-40B4-BE49-F238E27FC236}">
                <a16:creationId xmlns:a16="http://schemas.microsoft.com/office/drawing/2014/main" id="{C1346F0F-C339-4810-A9A5-92457A75ED79}"/>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5832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2897F4-4393-4E5C-A16A-2C91AE1D9D5A}"/>
              </a:ext>
            </a:extLst>
          </p:cNvPr>
          <p:cNvSpPr>
            <a:spLocks noGrp="1"/>
          </p:cNvSpPr>
          <p:nvPr>
            <p:ph type="title"/>
          </p:nvPr>
        </p:nvSpPr>
        <p:spPr/>
        <p:txBody>
          <a:bodyPr>
            <a:normAutofit fontScale="90000"/>
          </a:bodyPr>
          <a:lstStyle/>
          <a:p>
            <a:r>
              <a:rPr lang="sk-SK" dirty="0"/>
              <a:t>Výsledky detekcie pre dataset CIC IDS 2017</a:t>
            </a:r>
            <a:br>
              <a:rPr lang="sk-SK" dirty="0"/>
            </a:br>
            <a:r>
              <a:rPr lang="sk-SK" dirty="0"/>
              <a:t>- PCAP súbor z utorka</a:t>
            </a:r>
          </a:p>
        </p:txBody>
      </p:sp>
      <p:sp>
        <p:nvSpPr>
          <p:cNvPr id="3" name="Zástupný objekt pre obsah 2">
            <a:extLst>
              <a:ext uri="{FF2B5EF4-FFF2-40B4-BE49-F238E27FC236}">
                <a16:creationId xmlns:a16="http://schemas.microsoft.com/office/drawing/2014/main" id="{8D0D852A-AB3F-4D06-89AD-15E5F19F39E1}"/>
              </a:ext>
            </a:extLst>
          </p:cNvPr>
          <p:cNvSpPr>
            <a:spLocks noGrp="1"/>
          </p:cNvSpPr>
          <p:nvPr>
            <p:ph idx="1"/>
          </p:nvPr>
        </p:nvSpPr>
        <p:spPr>
          <a:xfrm>
            <a:off x="2589212" y="2133600"/>
            <a:ext cx="3298241" cy="1295400"/>
          </a:xfrm>
        </p:spPr>
        <p:txBody>
          <a:bodyPr/>
          <a:lstStyle/>
          <a:p>
            <a:r>
              <a:rPr lang="sk-SK" dirty="0"/>
              <a:t>FTP-</a:t>
            </a:r>
            <a:r>
              <a:rPr lang="sk-SK" dirty="0" err="1"/>
              <a:t>Patator</a:t>
            </a:r>
            <a:endParaRPr lang="sk-SK" dirty="0"/>
          </a:p>
          <a:p>
            <a:r>
              <a:rPr lang="sk-SK" dirty="0"/>
              <a:t>SSH-</a:t>
            </a:r>
            <a:r>
              <a:rPr lang="sk-SK" dirty="0" err="1"/>
              <a:t>Patator</a:t>
            </a:r>
            <a:endParaRPr lang="sk-SK" dirty="0"/>
          </a:p>
          <a:p>
            <a:r>
              <a:rPr lang="sk-SK" dirty="0"/>
              <a:t>11 551 954 paketov</a:t>
            </a:r>
          </a:p>
          <a:p>
            <a:pPr marL="0" indent="0">
              <a:buNone/>
            </a:pPr>
            <a:endParaRPr lang="sk-SK" dirty="0"/>
          </a:p>
        </p:txBody>
      </p:sp>
      <p:sp>
        <p:nvSpPr>
          <p:cNvPr id="4" name="Zástupný objekt pre číslo snímky 3">
            <a:extLst>
              <a:ext uri="{FF2B5EF4-FFF2-40B4-BE49-F238E27FC236}">
                <a16:creationId xmlns:a16="http://schemas.microsoft.com/office/drawing/2014/main" id="{B2CDBCF3-63F5-4B83-AF1E-5DFA689F233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graphicFrame>
        <p:nvGraphicFramePr>
          <p:cNvPr id="5" name="Tabuľka 4">
            <a:extLst>
              <a:ext uri="{FF2B5EF4-FFF2-40B4-BE49-F238E27FC236}">
                <a16:creationId xmlns:a16="http://schemas.microsoft.com/office/drawing/2014/main" id="{51C63EAD-FE5B-4AD5-AD6D-32EA9FA7BA10}"/>
              </a:ext>
            </a:extLst>
          </p:cNvPr>
          <p:cNvGraphicFramePr>
            <a:graphicFrameLocks noGrp="1"/>
          </p:cNvGraphicFramePr>
          <p:nvPr>
            <p:extLst>
              <p:ext uri="{D42A27DB-BD31-4B8C-83A1-F6EECF244321}">
                <p14:modId xmlns:p14="http://schemas.microsoft.com/office/powerpoint/2010/main" val="2633517779"/>
              </p:ext>
            </p:extLst>
          </p:nvPr>
        </p:nvGraphicFramePr>
        <p:xfrm>
          <a:off x="2592926" y="3868626"/>
          <a:ext cx="8911686" cy="1411706"/>
        </p:xfrm>
        <a:graphic>
          <a:graphicData uri="http://schemas.openxmlformats.org/drawingml/2006/table">
            <a:tbl>
              <a:tblPr firstRow="1" bandRow="1">
                <a:tableStyleId>{5C22544A-7EE6-4342-B048-85BDC9FD1C3A}</a:tableStyleId>
              </a:tblPr>
              <a:tblGrid>
                <a:gridCol w="2970562">
                  <a:extLst>
                    <a:ext uri="{9D8B030D-6E8A-4147-A177-3AD203B41FA5}">
                      <a16:colId xmlns:a16="http://schemas.microsoft.com/office/drawing/2014/main" val="2572489009"/>
                    </a:ext>
                  </a:extLst>
                </a:gridCol>
                <a:gridCol w="2970562">
                  <a:extLst>
                    <a:ext uri="{9D8B030D-6E8A-4147-A177-3AD203B41FA5}">
                      <a16:colId xmlns:a16="http://schemas.microsoft.com/office/drawing/2014/main" val="2109663857"/>
                    </a:ext>
                  </a:extLst>
                </a:gridCol>
                <a:gridCol w="2970562">
                  <a:extLst>
                    <a:ext uri="{9D8B030D-6E8A-4147-A177-3AD203B41FA5}">
                      <a16:colId xmlns:a16="http://schemas.microsoft.com/office/drawing/2014/main" val="2413112243"/>
                    </a:ext>
                  </a:extLst>
                </a:gridCol>
              </a:tblGrid>
              <a:tr h="494540">
                <a:tc>
                  <a:txBody>
                    <a:bodyPr/>
                    <a:lstStyle/>
                    <a:p>
                      <a:pPr algn="ctr"/>
                      <a:r>
                        <a:rPr lang="sk-SK" dirty="0"/>
                        <a:t>Typ útoku</a:t>
                      </a:r>
                    </a:p>
                  </a:txBody>
                  <a:tcPr/>
                </a:tc>
                <a:tc>
                  <a:txBody>
                    <a:bodyPr/>
                    <a:lstStyle/>
                    <a:p>
                      <a:pPr algn="ctr"/>
                      <a:r>
                        <a:rPr lang="sk-SK" dirty="0"/>
                        <a:t>Počet útočných tokov</a:t>
                      </a:r>
                    </a:p>
                  </a:txBody>
                  <a:tcPr/>
                </a:tc>
                <a:tc>
                  <a:txBody>
                    <a:bodyPr/>
                    <a:lstStyle/>
                    <a:p>
                      <a:pPr algn="ctr"/>
                      <a:r>
                        <a:rPr lang="sk-SK" dirty="0"/>
                        <a:t>Počet logov zo </a:t>
                      </a:r>
                      <a:r>
                        <a:rPr lang="sk-SK" dirty="0" err="1"/>
                        <a:t>Suricaty</a:t>
                      </a:r>
                      <a:endParaRPr lang="sk-SK" dirty="0"/>
                    </a:p>
                  </a:txBody>
                  <a:tcPr/>
                </a:tc>
                <a:extLst>
                  <a:ext uri="{0D108BD9-81ED-4DB2-BD59-A6C34878D82A}">
                    <a16:rowId xmlns:a16="http://schemas.microsoft.com/office/drawing/2014/main" val="4036368851"/>
                  </a:ext>
                </a:extLst>
              </a:tr>
              <a:tr h="458583">
                <a:tc>
                  <a:txBody>
                    <a:bodyPr/>
                    <a:lstStyle/>
                    <a:p>
                      <a:pPr algn="ctr"/>
                      <a:r>
                        <a:rPr lang="sk-SK" dirty="0"/>
                        <a:t>FTP-</a:t>
                      </a:r>
                      <a:r>
                        <a:rPr lang="sk-SK" dirty="0" err="1"/>
                        <a:t>Patator</a:t>
                      </a:r>
                      <a:endParaRPr lang="sk-SK" dirty="0"/>
                    </a:p>
                  </a:txBody>
                  <a:tcPr/>
                </a:tc>
                <a:tc>
                  <a:txBody>
                    <a:bodyPr/>
                    <a:lstStyle/>
                    <a:p>
                      <a:pPr algn="ctr"/>
                      <a:r>
                        <a:rPr lang="sk-SK" dirty="0"/>
                        <a:t>7 938</a:t>
                      </a:r>
                    </a:p>
                  </a:txBody>
                  <a:tcPr/>
                </a:tc>
                <a:tc>
                  <a:txBody>
                    <a:bodyPr/>
                    <a:lstStyle/>
                    <a:p>
                      <a:pPr algn="ctr"/>
                      <a:r>
                        <a:rPr lang="sk-SK" dirty="0"/>
                        <a:t>2 384</a:t>
                      </a:r>
                    </a:p>
                  </a:txBody>
                  <a:tcPr/>
                </a:tc>
                <a:extLst>
                  <a:ext uri="{0D108BD9-81ED-4DB2-BD59-A6C34878D82A}">
                    <a16:rowId xmlns:a16="http://schemas.microsoft.com/office/drawing/2014/main" val="2257031537"/>
                  </a:ext>
                </a:extLst>
              </a:tr>
              <a:tr h="458583">
                <a:tc>
                  <a:txBody>
                    <a:bodyPr/>
                    <a:lstStyle/>
                    <a:p>
                      <a:pPr algn="ctr"/>
                      <a:r>
                        <a:rPr lang="sk-SK" dirty="0"/>
                        <a:t>SSH-</a:t>
                      </a:r>
                      <a:r>
                        <a:rPr lang="sk-SK" dirty="0" err="1"/>
                        <a:t>Patator</a:t>
                      </a:r>
                      <a:endParaRPr lang="sk-SK" dirty="0"/>
                    </a:p>
                  </a:txBody>
                  <a:tcPr/>
                </a:tc>
                <a:tc>
                  <a:txBody>
                    <a:bodyPr/>
                    <a:lstStyle/>
                    <a:p>
                      <a:pPr algn="ctr"/>
                      <a:r>
                        <a:rPr lang="sk-SK" dirty="0"/>
                        <a:t>5 897</a:t>
                      </a:r>
                    </a:p>
                  </a:txBody>
                  <a:tcPr/>
                </a:tc>
                <a:tc>
                  <a:txBody>
                    <a:bodyPr/>
                    <a:lstStyle/>
                    <a:p>
                      <a:pPr algn="ctr"/>
                      <a:r>
                        <a:rPr lang="sk-SK" dirty="0"/>
                        <a:t>31</a:t>
                      </a:r>
                    </a:p>
                  </a:txBody>
                  <a:tcPr/>
                </a:tc>
                <a:extLst>
                  <a:ext uri="{0D108BD9-81ED-4DB2-BD59-A6C34878D82A}">
                    <a16:rowId xmlns:a16="http://schemas.microsoft.com/office/drawing/2014/main" val="4113150807"/>
                  </a:ext>
                </a:extLst>
              </a:tr>
            </a:tbl>
          </a:graphicData>
        </a:graphic>
      </p:graphicFrame>
    </p:spTree>
    <p:extLst>
      <p:ext uri="{BB962C8B-B14F-4D97-AF65-F5344CB8AC3E}">
        <p14:creationId xmlns:p14="http://schemas.microsoft.com/office/powerpoint/2010/main" val="37100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5407D2-0979-4439-A665-F1E71F6CDB47}"/>
              </a:ext>
            </a:extLst>
          </p:cNvPr>
          <p:cNvSpPr>
            <a:spLocks noGrp="1"/>
          </p:cNvSpPr>
          <p:nvPr>
            <p:ph type="title"/>
          </p:nvPr>
        </p:nvSpPr>
        <p:spPr>
          <a:xfrm>
            <a:off x="1687669" y="624110"/>
            <a:ext cx="4937720" cy="1280890"/>
          </a:xfrm>
        </p:spPr>
        <p:txBody>
          <a:bodyPr>
            <a:normAutofit/>
          </a:bodyPr>
          <a:lstStyle/>
          <a:p>
            <a:r>
              <a:rPr lang="sk-SK" sz="3200" dirty="0"/>
              <a:t>Suricata v online režime</a:t>
            </a:r>
          </a:p>
        </p:txBody>
      </p:sp>
      <p:sp>
        <p:nvSpPr>
          <p:cNvPr id="4" name="Zástupný objekt pre číslo snímky 3">
            <a:extLst>
              <a:ext uri="{FF2B5EF4-FFF2-40B4-BE49-F238E27FC236}">
                <a16:creationId xmlns:a16="http://schemas.microsoft.com/office/drawing/2014/main" id="{7E6F637E-98C8-47DC-98CF-82B5631270A9}"/>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11</a:t>
            </a:fld>
            <a:endParaRPr lang="en-US" sz="1900"/>
          </a:p>
        </p:txBody>
      </p:sp>
      <p:sp>
        <p:nvSpPr>
          <p:cNvPr id="3" name="Zástupný objekt pre obsah 2">
            <a:extLst>
              <a:ext uri="{FF2B5EF4-FFF2-40B4-BE49-F238E27FC236}">
                <a16:creationId xmlns:a16="http://schemas.microsoft.com/office/drawing/2014/main" id="{D84C977B-1924-464F-83DA-17F8D17CB60F}"/>
              </a:ext>
            </a:extLst>
          </p:cNvPr>
          <p:cNvSpPr>
            <a:spLocks noGrp="1"/>
          </p:cNvSpPr>
          <p:nvPr>
            <p:ph idx="1"/>
          </p:nvPr>
        </p:nvSpPr>
        <p:spPr>
          <a:xfrm>
            <a:off x="1683956" y="2133600"/>
            <a:ext cx="4140772" cy="3777622"/>
          </a:xfrm>
        </p:spPr>
        <p:txBody>
          <a:bodyPr>
            <a:normAutofit/>
          </a:bodyPr>
          <a:lstStyle/>
          <a:p>
            <a:r>
              <a:rPr lang="sk-SK" dirty="0">
                <a:solidFill>
                  <a:srgbClr val="000000"/>
                </a:solidFill>
              </a:rPr>
              <a:t>IDS</a:t>
            </a:r>
          </a:p>
          <a:p>
            <a:pPr lvl="1"/>
            <a:r>
              <a:rPr lang="sk-SK" dirty="0">
                <a:solidFill>
                  <a:srgbClr val="000000"/>
                </a:solidFill>
              </a:rPr>
              <a:t>SSH útok odhalený</a:t>
            </a:r>
          </a:p>
          <a:p>
            <a:r>
              <a:rPr lang="sk-SK" dirty="0">
                <a:solidFill>
                  <a:srgbClr val="000000"/>
                </a:solidFill>
              </a:rPr>
              <a:t>IPS</a:t>
            </a:r>
          </a:p>
          <a:p>
            <a:pPr lvl="1"/>
            <a:r>
              <a:rPr lang="sk-SK" dirty="0">
                <a:solidFill>
                  <a:srgbClr val="000000"/>
                </a:solidFill>
              </a:rPr>
              <a:t>SSH útok odhalený, útočník výrazne spomalený (500 pokusov o prihlásenie trvalo 30 minút, bez aktívnej </a:t>
            </a:r>
            <a:r>
              <a:rPr lang="sk-SK" dirty="0" err="1">
                <a:solidFill>
                  <a:srgbClr val="000000"/>
                </a:solidFill>
              </a:rPr>
              <a:t>Suricaty</a:t>
            </a:r>
            <a:r>
              <a:rPr lang="sk-SK" dirty="0">
                <a:solidFill>
                  <a:srgbClr val="000000"/>
                </a:solidFill>
              </a:rPr>
              <a:t> 2 minúty)</a:t>
            </a:r>
          </a:p>
          <a:p>
            <a:r>
              <a:rPr lang="sk-SK" dirty="0">
                <a:solidFill>
                  <a:srgbClr val="000000"/>
                </a:solidFill>
              </a:rPr>
              <a:t>Nasadenie v reálnej prevádzke</a:t>
            </a:r>
          </a:p>
          <a:p>
            <a:pPr lvl="1"/>
            <a:r>
              <a:rPr lang="sk-SK" dirty="0">
                <a:solidFill>
                  <a:srgbClr val="000000"/>
                </a:solidFill>
              </a:rPr>
              <a:t>Spolupráca s Molochom</a:t>
            </a:r>
          </a:p>
        </p:txBody>
      </p:sp>
      <p:pic>
        <p:nvPicPr>
          <p:cNvPr id="5" name="Obrázok 4">
            <a:extLst>
              <a:ext uri="{FF2B5EF4-FFF2-40B4-BE49-F238E27FC236}">
                <a16:creationId xmlns:a16="http://schemas.microsoft.com/office/drawing/2014/main" id="{4031CDCB-3B21-4BC2-9980-458C2C983BA7}"/>
              </a:ext>
            </a:extLst>
          </p:cNvPr>
          <p:cNvPicPr>
            <a:picLocks noChangeAspect="1"/>
          </p:cNvPicPr>
          <p:nvPr/>
        </p:nvPicPr>
        <p:blipFill>
          <a:blip r:embed="rId3"/>
          <a:stretch>
            <a:fillRect/>
          </a:stretch>
        </p:blipFill>
        <p:spPr>
          <a:xfrm>
            <a:off x="6511653" y="787782"/>
            <a:ext cx="4906847" cy="5247747"/>
          </a:xfrm>
          <a:prstGeom prst="rect">
            <a:avLst/>
          </a:prstGeom>
        </p:spPr>
      </p:pic>
    </p:spTree>
    <p:extLst>
      <p:ext uri="{BB962C8B-B14F-4D97-AF65-F5344CB8AC3E}">
        <p14:creationId xmlns:p14="http://schemas.microsoft.com/office/powerpoint/2010/main" val="26048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DDA0C4-FA2D-42CF-B4DB-B01A244B6892}"/>
              </a:ext>
            </a:extLst>
          </p:cNvPr>
          <p:cNvSpPr>
            <a:spLocks noGrp="1"/>
          </p:cNvSpPr>
          <p:nvPr>
            <p:ph type="title"/>
          </p:nvPr>
        </p:nvSpPr>
        <p:spPr>
          <a:xfrm>
            <a:off x="2589212" y="5656297"/>
            <a:ext cx="8915400" cy="566738"/>
          </a:xfrm>
        </p:spPr>
        <p:txBody>
          <a:bodyPr/>
          <a:lstStyle/>
          <a:p>
            <a:r>
              <a:rPr lang="sk-SK" dirty="0"/>
              <a:t>Overenie výsledkov</a:t>
            </a:r>
          </a:p>
        </p:txBody>
      </p:sp>
      <p:pic>
        <p:nvPicPr>
          <p:cNvPr id="7" name="Zástupný objekt pre obrázok 6">
            <a:extLst>
              <a:ext uri="{FF2B5EF4-FFF2-40B4-BE49-F238E27FC236}">
                <a16:creationId xmlns:a16="http://schemas.microsoft.com/office/drawing/2014/main" id="{3F045DE7-093F-429C-8A46-F4B898FA6FBC}"/>
              </a:ext>
            </a:extLst>
          </p:cNvPr>
          <p:cNvPicPr>
            <a:picLocks noGrp="1" noChangeAspect="1"/>
          </p:cNvPicPr>
          <p:nvPr>
            <p:ph type="pic" idx="1"/>
          </p:nvPr>
        </p:nvPicPr>
        <p:blipFill>
          <a:blip r:embed="rId3"/>
          <a:stretch>
            <a:fillRect/>
          </a:stretch>
        </p:blipFill>
        <p:spPr>
          <a:xfrm>
            <a:off x="1760457" y="467977"/>
            <a:ext cx="10431543" cy="5188319"/>
          </a:xfrm>
          <a:prstGeom prst="rect">
            <a:avLst/>
          </a:prstGeom>
        </p:spPr>
      </p:pic>
      <p:sp>
        <p:nvSpPr>
          <p:cNvPr id="4" name="Zástupný objekt pre číslo snímky 3">
            <a:extLst>
              <a:ext uri="{FF2B5EF4-FFF2-40B4-BE49-F238E27FC236}">
                <a16:creationId xmlns:a16="http://schemas.microsoft.com/office/drawing/2014/main" id="{5C77EE0C-1D39-4385-B307-F0F954EDCE91}"/>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21481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Zástupný objekt pre obsah 9">
            <a:extLst>
              <a:ext uri="{FF2B5EF4-FFF2-40B4-BE49-F238E27FC236}">
                <a16:creationId xmlns:a16="http://schemas.microsoft.com/office/drawing/2014/main" id="{635BDF70-0824-4836-BA12-790F8DBC2BE3}"/>
              </a:ext>
            </a:extLst>
          </p:cNvPr>
          <p:cNvPicPr>
            <a:picLocks noGrp="1" noChangeAspect="1"/>
          </p:cNvPicPr>
          <p:nvPr>
            <p:ph sz="half" idx="2"/>
          </p:nvPr>
        </p:nvPicPr>
        <p:blipFill>
          <a:blip r:embed="rId3"/>
          <a:stretch>
            <a:fillRect/>
          </a:stretch>
        </p:blipFill>
        <p:spPr>
          <a:xfrm>
            <a:off x="867064" y="1498340"/>
            <a:ext cx="5690388" cy="4735550"/>
          </a:xfrm>
        </p:spPr>
      </p:pic>
      <p:sp>
        <p:nvSpPr>
          <p:cNvPr id="2" name="Nadpis 1">
            <a:extLst>
              <a:ext uri="{FF2B5EF4-FFF2-40B4-BE49-F238E27FC236}">
                <a16:creationId xmlns:a16="http://schemas.microsoft.com/office/drawing/2014/main" id="{0AF7B6BA-80FC-4CAA-B3CE-DAEBB911474F}"/>
              </a:ext>
            </a:extLst>
          </p:cNvPr>
          <p:cNvSpPr>
            <a:spLocks noGrp="1"/>
          </p:cNvSpPr>
          <p:nvPr>
            <p:ph type="title"/>
          </p:nvPr>
        </p:nvSpPr>
        <p:spPr/>
        <p:txBody>
          <a:bodyPr>
            <a:normAutofit/>
          </a:bodyPr>
          <a:lstStyle/>
          <a:p>
            <a:r>
              <a:rPr lang="sk-SK" sz="3200" dirty="0"/>
              <a:t>Spravovanie pravidiel z viacerých množín</a:t>
            </a:r>
          </a:p>
        </p:txBody>
      </p:sp>
      <p:sp>
        <p:nvSpPr>
          <p:cNvPr id="5" name="Zástupný objekt pre text 4">
            <a:extLst>
              <a:ext uri="{FF2B5EF4-FFF2-40B4-BE49-F238E27FC236}">
                <a16:creationId xmlns:a16="http://schemas.microsoft.com/office/drawing/2014/main" id="{59B4F92D-08F6-4EA7-AB6F-4DD3E8ADF6C2}"/>
              </a:ext>
            </a:extLst>
          </p:cNvPr>
          <p:cNvSpPr>
            <a:spLocks noGrp="1"/>
          </p:cNvSpPr>
          <p:nvPr>
            <p:ph type="body" idx="1"/>
          </p:nvPr>
        </p:nvSpPr>
        <p:spPr>
          <a:xfrm>
            <a:off x="1715892" y="6233890"/>
            <a:ext cx="3992732" cy="576262"/>
          </a:xfrm>
        </p:spPr>
        <p:txBody>
          <a:bodyPr/>
          <a:lstStyle/>
          <a:p>
            <a:pPr algn="ctr"/>
            <a:r>
              <a:rPr lang="sk-SK" dirty="0"/>
              <a:t>Suricata-update</a:t>
            </a:r>
          </a:p>
        </p:txBody>
      </p:sp>
      <p:sp>
        <p:nvSpPr>
          <p:cNvPr id="7" name="Zástupný objekt pre text 6">
            <a:extLst>
              <a:ext uri="{FF2B5EF4-FFF2-40B4-BE49-F238E27FC236}">
                <a16:creationId xmlns:a16="http://schemas.microsoft.com/office/drawing/2014/main" id="{36CB9E29-1DD7-4784-B1F2-BDD7DA7C4289}"/>
              </a:ext>
            </a:extLst>
          </p:cNvPr>
          <p:cNvSpPr>
            <a:spLocks noGrp="1"/>
          </p:cNvSpPr>
          <p:nvPr>
            <p:ph type="body" sz="quarter" idx="3"/>
          </p:nvPr>
        </p:nvSpPr>
        <p:spPr>
          <a:xfrm>
            <a:off x="7325935" y="4763850"/>
            <a:ext cx="3999001" cy="576262"/>
          </a:xfrm>
        </p:spPr>
        <p:txBody>
          <a:bodyPr/>
          <a:lstStyle/>
          <a:p>
            <a:pPr algn="ctr"/>
            <a:r>
              <a:rPr lang="sk-SK" dirty="0" err="1"/>
              <a:t>Scirius</a:t>
            </a:r>
            <a:r>
              <a:rPr lang="sk-SK" dirty="0"/>
              <a:t> CE</a:t>
            </a:r>
          </a:p>
        </p:txBody>
      </p:sp>
      <p:pic>
        <p:nvPicPr>
          <p:cNvPr id="11" name="Zástupný objekt pre obsah 10">
            <a:extLst>
              <a:ext uri="{FF2B5EF4-FFF2-40B4-BE49-F238E27FC236}">
                <a16:creationId xmlns:a16="http://schemas.microsoft.com/office/drawing/2014/main" id="{67531D62-42EC-4B2B-B2E3-6DB420A1DC8E}"/>
              </a:ext>
            </a:extLst>
          </p:cNvPr>
          <p:cNvPicPr>
            <a:picLocks noGrp="1" noChangeAspect="1"/>
          </p:cNvPicPr>
          <p:nvPr>
            <p:ph sz="quarter" idx="4"/>
          </p:nvPr>
        </p:nvPicPr>
        <p:blipFill>
          <a:blip r:embed="rId4"/>
          <a:stretch>
            <a:fillRect/>
          </a:stretch>
        </p:blipFill>
        <p:spPr>
          <a:xfrm>
            <a:off x="6468029" y="1782351"/>
            <a:ext cx="5723971" cy="2985619"/>
          </a:xfrm>
          <a:prstGeom prst="rect">
            <a:avLst/>
          </a:prstGeom>
        </p:spPr>
      </p:pic>
      <p:sp>
        <p:nvSpPr>
          <p:cNvPr id="4" name="Zástupný objekt pre číslo snímky 3">
            <a:extLst>
              <a:ext uri="{FF2B5EF4-FFF2-40B4-BE49-F238E27FC236}">
                <a16:creationId xmlns:a16="http://schemas.microsoft.com/office/drawing/2014/main" id="{8C07FB6D-9589-4608-A23D-54C9176024C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24933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8B8CE6-6CD5-41CD-9B5D-2627AF72FB5C}"/>
              </a:ext>
            </a:extLst>
          </p:cNvPr>
          <p:cNvSpPr>
            <a:spLocks noGrp="1"/>
          </p:cNvSpPr>
          <p:nvPr>
            <p:ph type="title"/>
          </p:nvPr>
        </p:nvSpPr>
        <p:spPr/>
        <p:txBody>
          <a:bodyPr/>
          <a:lstStyle/>
          <a:p>
            <a:r>
              <a:rPr lang="sk-SK" dirty="0"/>
              <a:t>Možné rozšírenia</a:t>
            </a:r>
          </a:p>
        </p:txBody>
      </p:sp>
      <p:sp>
        <p:nvSpPr>
          <p:cNvPr id="3" name="Zástupný objekt pre obsah 2">
            <a:extLst>
              <a:ext uri="{FF2B5EF4-FFF2-40B4-BE49-F238E27FC236}">
                <a16:creationId xmlns:a16="http://schemas.microsoft.com/office/drawing/2014/main" id="{F7B61590-5A83-4319-804B-6EFF5DF01DD4}"/>
              </a:ext>
            </a:extLst>
          </p:cNvPr>
          <p:cNvSpPr>
            <a:spLocks noGrp="1"/>
          </p:cNvSpPr>
          <p:nvPr>
            <p:ph idx="1"/>
          </p:nvPr>
        </p:nvSpPr>
        <p:spPr/>
        <p:txBody>
          <a:bodyPr/>
          <a:lstStyle/>
          <a:p>
            <a:r>
              <a:rPr lang="sk-SK" dirty="0"/>
              <a:t>Využitie </a:t>
            </a:r>
            <a:r>
              <a:rPr lang="sk-SK" dirty="0" err="1"/>
              <a:t>Scirius</a:t>
            </a:r>
            <a:r>
              <a:rPr lang="sk-SK" dirty="0"/>
              <a:t> CE</a:t>
            </a:r>
          </a:p>
          <a:p>
            <a:r>
              <a:rPr lang="sk-SK" dirty="0"/>
              <a:t>Vypracovanie metodiky pre pridávanie nových detekčných metód na odhaľovanie komplexných hrozieb</a:t>
            </a:r>
          </a:p>
          <a:p>
            <a:r>
              <a:rPr lang="sk-SK" dirty="0"/>
              <a:t>Sledovanie noviniek v nástroji Suricata</a:t>
            </a:r>
          </a:p>
        </p:txBody>
      </p:sp>
      <p:sp>
        <p:nvSpPr>
          <p:cNvPr id="4" name="Zástupný objekt pre číslo snímky 3">
            <a:extLst>
              <a:ext uri="{FF2B5EF4-FFF2-40B4-BE49-F238E27FC236}">
                <a16:creationId xmlns:a16="http://schemas.microsoft.com/office/drawing/2014/main" id="{1F5F56C0-A59F-4784-909F-6A202F09BCC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026" name="Picture 2" descr="data:image/jpeg;base64,/9j/4AAQSkZJRgABAQAAAQABAAD/2wCEAAkGBxAQEBEPDxAQEBAQEBAVFRUPFRUWFRUXFhUWFhcYFRUYHSggGCYlGxYVITEhJSkrLy4uFx8zODMtNygtLisBCgoKDg0OGxAQGy0mHSUtLS0tLS0tLS0tLy0tLS0tLS0tLS0tLS0tLS0tLS0tLS0tLS0tLS0tLS0tLS0tLS0tK//AABEIAM4A9QMBEQACEQEDEQH/xAAbAAEAAgMBAQAAAAAAAAAAAAAABQYBAgQDB//EAEIQAAEDAgMFBQQGCAYDAQAAAAEAAgMEEQUSMQYhQVFxEyJhgZEyUrHBFiNCcqHRFDNiY4KS0vAVJDRDsuFzg5MH/8QAGgEBAAIDAQAAAAAAAAAAAAAAAAQFAQMGAv/EACwRAQACAgEDAgYCAgMBAAAAAAABAgMEEQUhMRJBExUiMlFhFJFCcSOh8TP/2gAMAwEAAhEDEQA/APuCAgICAgICAgICAgICAgICAgICAgICAgICAgICAgICAgICAgICAgICAgICAgICAgICAgICAgICAgICAgICAgICAgICAgICAgICAgICAgICAgICAgICAgICAgICAgICAgICAg4qrE4ozYuueTd6DhrNpIo43PsbtaSL6X4XI06oKk/GJ5iZ+0nc2M73QAiKPzsR6oLXgGN9sMkhaXcHN3Zuo4FBOoCAgICAgICAgICAgICAgICAgICAgICAgICCNxysMcdmmzn3F+Q4oKfJKg8ZHXBHMIOPZzEm0eeJoDDK85mPBLHk7gWjTeLDdvPFB3UcIp75WOYLk78wtv8AHRBcMHxdsoDHG0lv5kEsgICAgICAgICAgICAgICAgICAgICAgICAgr+1DT3Dws4IKxIEGoCDzkpQ8tFt+Ztut9yD6YRfcd48UFQxvBnQEzQgmLUgax9PD4dEElgOOCUCOQjPwPB3/aCeQEBAQEBAQEBAQEBAQEBAQEBAQEBAQEBBy4jSCVhbodQeRQU2spnMcWvBB8fkg5XEBBN7OYU5zxPI0tY3ewHVx4G3IILWgFBSdq6SKneySJwa6R2+If8ANoHs7/LkgsGzte6aPve0ywJ58kEsgICAsDCyMoCAgICAgICAgICAgICAgICAgjMRxuKElpzOcNQwadSUEFV7WNeC39GzDf7bhu8bZSgqdJihp6mOZwL2MJu0nUEEbvEXug+nYbi0FQ0Ohka640vZw6t1CDoqKqOMZpHtYP2iB6c0FfxHaUm7aYf+x43fwt4+aDkw/AJJndrMXDNvLn73O6BBaqSlZE3IwWH4nxJQe6AgIPKonaxpc9wa0cSteTJWkeq0vVaTaeKx3RLNpYCSDnaL6kXB9N6rq9WwTPE9kyen5ojlIU+IwyexI0nlex9CpuPaxX8WhGvgyU8w6rrfE8tTKyCAgIMXQZQEBAQEBAQEBAQRWN4oIhlae+R/KOaCrNaZGOkDXFgNsxG4nwPFBzOhCDkqKIHgg0ioGjgglcOwt0jrMF+ZPAeJQW3DsGjisSM7+Z0HQIOqtrY4QDI6wJsNxO/yWjPsY8Mc3lsxYr5J4q4/pBTe+f5XfkovzTW/KR/Bz/g+kFN75/ld+Sz801/yfwM/4dFDicUxIjcSWi5uCPit+Dax5pmKT4acuvkxffDTHMRNNA+cRSTFmXuRDM43cBe3he58AVtyWmtZmvlrpWLW4l84xLa+OW75ZHZhpEGODrnRrWcSuZz49nPk4svcM4MNPpbYXXCeMPyujdchzH7nMcNQ4eh6FQtjBOC/olLxZYyV9UMVxqQWfo0TJySQ5hdkdzBY47vIrZqYaZbeiZ4n2eM+SccerjmFg2Tp8QdK2WZj6WBma8Ujsz3mxHDcANfJdBpamTFPNrKba2MeSOKwuoVmguHHaqSGnkliZ2j2AEN5i4v+F1ryzaKTNfL3jiJtEW8KLFt+JXiKKcPefsxxkkc77t1vFUOTZ3Yjmey3pq60z+XY/Fqh2sz/ACsPgq62/sW82S408EezaixWWN4eXOeNCHEm4816197LjyRa09nnNp0vTiI4XalnbI0PYbtcF1uLLXJX1V8S569JpPpl6rY8iAgICAgICDV97G2tjZB8yxbE8lQ0VDJHMz/WBu53Tf8A3ZBeqOqp6uAtp3MLclg0bizkC3ggqr22NjwKDRwQYjZcoLrg0IbCywtmFz/fRB3IKltdJeRjeTb+qoetWn6arfpceZVPFMVipshmzBsji3MASG7r3dbQcL+Kp8Otky8+n2WeTNSnHq93RmbKy7H91w3Ojd8CFr4nHbvH9vfa0dkhsXTtp5nvmq5pC4ZWCUNDW7/eHHTXkrvp+3gieJj0zKp3sGWY5jvC/gq+55hUPJ9JG5weY2Fw0cWgkdDZY4hnmVN2mw8RVIlYLNnZZwGmZmh9CR5BUvWMUemLwtemZJ9U1lHseWkOGoII8lQY7+i0Wj2W+SsWrMPoVHN2kbX+80Fdxjt6qxLlL19Nph7L28uHFMUjgb3jdx0aNT15BQ9rcx4I7+fw34Ne+ae3j8qRUzZ3l+Vrb8GAAD0XK7GzfPbmf6dDhwVxV4j+3BC2eskNPRC1t0k7hdkfgz33fgFO0enzkn1X8I21uRSOK+XZDsRX0946eoimicc2aqLi9rj7W8DeCd/mVabHTKZLRMdkHFv2pHErPsphNXTdp+kzRSNflytiaQGkXzG51vceikamr8CJrE9kfYz/ABp54WFTOUZgFYiYnwMrIyEBAQEBAQcGJ4RBUC0rATwcNzh5oKRiuyFTTO7aie4lu8dnueP4ftf3uQaUNW+VgfKLSXcH7rd4E33cOiDoKDMOqC90jbRsHJjfgg9UEHjmytLWPbJOJMzW2GR5bu10WrJhpk+6GymW1PteGG7FUMDi5sbnFzcp7V5cLdCsUwUp9sF8treULjOxBhJnw09mdXwH9U/oPsHxCi7WjTLHbyk6+3bHPfwiqSp7QHcWPacr2O9pp5H8+K5jNgtht6ZXuLLXJXmFiwPGjGRHKbxncCfs/wDSsun9RmkxS89kDc0otE3p5W8FdJExMcwpFZ2wcPqxx3lVHWLxGKIWXTK85JlW1zUQvZld9nHXpoieLQfVdvgjjHHP4crmnnJLmxnHmx3ZFZ0nE8G/mVX7vUq4vpp3lL1dG2T6rdoVKpqCc0kjvEucfiVzdrXy25nvK7rWmOvEdoa4ThU2IG4zQ0fF+j5Ryb7o8eKutHpn+WRWbW9xHpq+hYfQRU8bYoWBjGiwDVfVrERxCom0z3l0FwGpA6pNojzLERz4csuJwN9qVg8wT+C0W28NfNobq4MlvFZVna3HJSxjaHs5Lk9pnLmd227K6yrtvfxXp6a24/0m62peLeq0IehrJ2i5vE7lG8uHwHwVJ8e+Of8AjtK1nDS/3VhLU+0NQ3UteP2hv9QpePq2evae6NfpuKfHZJU21UZdGyRha6R7WNym93E20/FWmr1OM1vTNVfn0JxR6uVhVsgMoCAgICCsbVz1pLYKRju+AM43a/tfZA4nVBRtl5JP8yyV2Z0dS9t7k6BoNidd4PqgnboN6bXzQX9g3DoEGUBAQYQU3bHCgyRlXGLEkMkA+01xsCehsel1WdT14yYvV7wn6Gaa5PT+UMuUdAt+zmIXhyvP6vdc8uC63p2b14Im3s53dxenNxHur2MVvbSucPZG5vQKh6hs/Gyzx4hb6WD4WP8Acomsk9mMGzpnZR4DV7vJt/Oy16WKL5Im3iHvZv6acR5lP1WMERiCHusAAJGp6cgp+71OZj0Y/CHraH+eTygqyrZC3O82Gg4kngAOJVVjxXy24qsb3rSOZdGFYP2xFRiJEUIN46cneeTpAPaPhor7X18OtX1ZZjlUZ8+XNPpxx2WabaSNgywxkgCwv3R6apl6xSPsjl5x9NvP3zwjKjHqh/2wwfsC34lV2TqexftHZNp0/DXz3QVdjkQP1s+Y8sxefQXWj07GX3lv/wCHH4iHhFiMkn+npKmbxDMrfUrfXpuazVbdxQ7I8MxWT2aSOIfvpB8AVKp0efeUe3Ua+zgxClxGjex9a5nYuJuKWMv095xHdC9ZumRjp9Mcyxi3vXbifDdmMwOH1bu0eTZrGg53E6AA/FVVdPLNvTwnW2KRX1crfsrs4WEVVVZ07h3W6tib7rfmeK6jU1K4K+O6i2dmcs/pa1MRWVkEBAQEEZtDin6NCXhuZ5uGjhe2p8Ag+W7MPc505scj5LtcdHuAGe3PeR6oLA4INoDYoPoEDrtaebR8EG6AgICCA2sqGiMM+04/gOKrOp7EY8U195TtDDN8nPtCpLlHRMU88gEg9lrnWHMgAa9TdTf5U0w/Dr7ovwPVl+JZlQkp4spxnMh3vIsCfst5NHDmTx9FtnLPp9MeHj0RzzLad7gO43M46AmzerjwHS58F5pWsz9U9mbTMeHLR4eWv7eZ/azD2TazI/CNvDrqpM7XpjjHHEf9tE4PVPN+72rsQji70rwCee9x6DUrVWmXLPPeXubUxwxRQ11X/pqfs4z/ALlTu8wzVWeDpNp73QcvUKx9qbpdgA7vVtVJMfcYcjPQKzxaOHH5QMm5kv4T+H4HQU36qKBp5nKXep3qVE4a+JhHt8S35SjamLg+PycF6+Nj/Mf28/Dv+J/psJ2HRzT5hZjLT8x/bE0tHs2JB5FZ9dZ93niVWfi9AJXSQwRyTRucwvaxrSHNNiCbX1CrtnqOPDPHp5lPwaeTLHPPZL4XjUc/d9iT3Tx6Hitur1DHm7eJa9jUvh7z3hKBTkRlZBAQEBBHY7hTauEwucWgkG48OCCFx/DI4IYGwtytiztHmAST4ki6Ct4K+WepfDe7RC9wBHFtrWPmg7G7igvlCbxRn9hvwQe6AgwVgRmLYwyAW9qQ6NHxdyULb3qYI/M/hK19S+af0plXUvleXvNyfQeAXLZ89s1vVZ0OHDXFX01eS0tojIEYFgCbLMQI6o/SZDljywM99/ekP3WDc3zN/AKTT4VI5nvP/TTb1z2js9sNw+OA5w3tJeMk3fffwvuHkFt/n3r2pHDT/ErPe08pGpxZ4H1k5aPF+Uem5eLbGxk95eowYK+0IqfHace1MHH+Jyx8LPb8/wBvXrxR+Hj/AI/T8M7ujCvUaWafZ5/k4oP8eh9yb/5/9rP8DKx/Kxn0gp+PaDqwp/CzR4P5OKW7NpaUf7+S/g5vyWPgbMeOf7ZjJht/47KfsnXljDbu1cG2LuptcqPkm8TxZupFfZ7grXW0xPMPUxExxKew3aXsxlqXDIP9w7rfe59Ve6PU7fZk/tUbWhEfVT+lqjeHAOabggEEcQdFfxMTHKp4brLAgICAgidpmXpyfdc0/L5oKlsQ3/PPP7l//JqDoxKHJM9vJxt01H4WQW/B3Xgj+78Cg7EGpdbXRYmYiOZOOVbxjaLWOA3PF/D+H81SbvVIj6MXn8rXV6fNuLZPH4VlziTcm5OpOpXP2tNp5ldVrFY4hhYeuBBlAQEBOGHC7EC9/ZU0bqiTSzPZb952im4NHJlnwiZdumNK0extbPvqagQNP2INfNyucPS6V+5WZeoWtPZNUWwFBHvdGZnc5XE38tFPprY6+yHbPe3um6bBKWP2KeFvRgW6KVj2a5tMuxlOwaMaOgCzxDHLbsxyHonEHLV0DDq1p6gJxByrW1uzr5mskpOzjliJdlyi0m72SVG2deMtOIb8GecduVRjfWvORtBN2g3Oz91gPg46hUMdKyTbut56hWISNNsniM362aKmbyjGZ3qfzU7F0mkd7ImTqVp8Jai//PqRpzTukqXfvXG3oFYY9TFTxCHfZyW91ujYGgNaLAAAAcANFJ4R2yyCAgICDhxpl4JB+zf0N0FN2KH+df8A+J/xaglNqIrTB3vNB8xu+QQTWz7rwN8C4fig6a2tZC0ukNgPU+AHFac2emKvqvLZjxWyTxWFOxfG3z90dyP3RqfvH5LmtvqF83avaF9q6NcXe3eUWq1PEGUZEYEBBq+QNBc4gAC5J3ALNYmZ4h5m0R3lrhWFS4id2aKkB3u0fL05D4q90enf53VG3vf40fQsKwmGmYGQsa0DkN6va1iscQqbWm08y7l6eWUBAQEBAQYQZsgICAgICAgIPCvF4pB+7f8AAoKJse61eRzZIPgfkgsW1sfdjdyLh62PyQclFjLaeC1szy52UcLWG8lQdzdrrx+0vW1LZp/SCrKuSZ2eR1z+A8AOC5jPsXzW5tLocOCmKOKw8FHbhBlAQEGUHlU1DY2l7zZo/uwHFe6Um88Q8XvFY5l1YDs9LWuE1S0x04ILIjq7kZPyXR6XToxxFreVHt7s2n01fQ4IGsaGtAAA4K24Vj1CyCAgICAgICAgICAgICAgICDwrf1cn3H/AAKD55s9IGYhGSQAe0uT9xyxMxEcyzETPhOY9jDJvq497Wm+bgTpu/NRMW5XLkmlfZIya18dIvb3QtVoz+L5Kr6zH1VlZdKntMOe6o1uXQZWAQEGUHPWVbYgC65JNmtbvc48gFuw4bZLcQ1ZctcccymNmtl3yvbVVg3jeyL7LPzPium09KuGOZ8qDa27ZJ4jwvjGACwFgFYoLZAQEBAQEBAQEBAQEBAQEBAQYQcWK1TGRuDnAF7XNaOJJFgAFrvkrXtMvVaWt4h8vqnWnHUrVtxzitDbrTEZY5SNLx6fNU/SKTGSZladTvE0iIelWe63qfktvWY7Vlr6VPmHLdUC6ZBRlm6DKwMoOWrrMhEbGmSZ/ssbr1PIKTr61s08R4R8+xXFHdZtltlch/Sao9pMRx0YOTBwXUa2rXDHby57Ps2yyuTRbRS0ZlAQEBAQEBAQEBAQEBAQEBAKDF1gQmN4+yC7GWfLy4N+8fkq/b36YY4jvKbrad8vee0KeKt807XSOLjfyAFzuHBVGvkvn2Imy0zUphwTFUTi78krX8nA/iunmOfLnvHhLU2JiYuaDcNAPruSKxHiGZmZ8t6qNzmAMFyHjkLCx5+Sr+oa9s1Yivsm6WauK0zbwwzDJSNxYTyzb/hZVU9Kzccwso6ji54crgWktcCHDUHgq6+O1J4mO6dS8XjmGQV4e211gcktS97+wp255jr7rBzd+SnamlbNPPHZE2dquKOOe66bLbLspx2kn1kz97nu1PTkF02DBXFXirn82a2SeZWcBb2llAQEBAQEBAQEBAQEBAQEBAQaSStaC5xAAG8nQLza0VjmWYiZniFRxvaUuvHTmzdC/ifu8uqo9zqXP0Y/7W+rof5ZP6Vd71T95nmVt2iOIZwyT69oPFr/AFylWXTYj4qv35n4fZzbRR33ro5ntyoYeWxz2uZM9lyA5rMx42Fzbw7wXml4v4erU9PlZaeS1/EL28tnTtjBe5wa1upOgXm1orHMs1rNp4hBvru3kdIAQ02Db6kDdc9Vy+9kjJkm0Oi06TTHxL1aVA4/Cby54jLVSdhS8DZ8v2W+DeZVlp6E5J5sgbW5FI4h9A2a2dipGANF3He5x1ceZK6PHirjjiFDkyWvPMp6y2PAgICAgICAgICAgICAgICAgIOLEsRjgbmeegGp6BaM+xjw15tLdhwXyzxVSMWxeSoO85WcGj581zW1vZM88ey+1tOmHv5lGFQo4TJeb2r1DzMOSpgJBsSCN4IO8Ecit2PJNZ5hqtSLR3RVe6WUZZJHPbyNt/Ww3+al/wAzJaOJlFjUpE8xCU2bqYoInRSHIXPLgSDYggDXyVjp7WOK8WlB2te825rCRqMciYO5eV3AM083HTyupGXfxVjtPLRj08lp79kO901S4OmPdBuGt3NHQcT4lUuxuWyrfBqVxpJkYaN9gAOllAmZnwmR2ju1w+jlr35IrspwbOk4v5hnh4q20un88WurNrciv00fScEwaKmjDGNAACvq1iscQprWm08ylV6YEBAQEBAQEBAQEBAQEBAQEBBE4/ihp2DKLueSBfQW4lQd3b+BTmPMpWpr/Hvx7KRU1D5HF73FzjxPy5Ll8ua2S3qs6PFirjj01h4kLW9tbINSFnkalizyxwi5Yt5HiV65eeHrPTgsaeVln1HpeUMFyBzKxNiKpJ5ZG0ucQ1rRqlYm08QTMVjmW+D4NLiDg54dHSg3A0dJ4nkFeaWhx9V1Pt7vP01fTMOw9kLAxjQABYWVzERHaFXM8zzLsWWBAQEBAQEBAQEBAQEBAQEBAQEFZ229mH7z/gFS9Z+yv+1p0r/6T/pVFzy+YIWRhGOCyDBCMcOGqZ3j4gIcPbLeP+FOThwunbHZzjuB0Gp8AFsx47XtxDxkvFK8ym8A2ckq3tnqhljBuyLh1dzK6PT0YpHNvKi2tybzxD6RSUzY2gNAFlZq97oCAgICAgICAgICAgICAgICAgICCs7a+zD95/wCpes/ZVadK++f9KoudXws8sMJyyWTlgTkclY3eD1Tkec1a2NjRYue64axurjdb8OC2WeIasuWuOOZTmyuybnOFRVC7/st+yzp4rptXTrij9uf2dq2SX0CGENFgFOQ3qgICAgICAgICAgICAgICAgICAgICDgxTC2VAaHlwyEkZSBr1BUXZ1aZ4iLN+DYthtM1R/0Ug9+X1b/SofynB+ZSvmef9H0Ug9+X1b/SnynB+ZPmeb9MfRWD35fVv9KfKcH5k+ZZv0z9FIPfl9W/0p8pwfmT5nm/TH0Ug9+X1b/SnynB+ZPmWb9NJdkKd2r5t3It/pWflOD9nzPN+mML2LpYJDKDLJIftSuaSPAWaLKdh1qYo+lEyZ75PuWGNgAsFvaW6AgICAgICAgICAgICAgICAgICAgICD//2Q==">
            <a:extLst>
              <a:ext uri="{FF2B5EF4-FFF2-40B4-BE49-F238E27FC236}">
                <a16:creationId xmlns:a16="http://schemas.microsoft.com/office/drawing/2014/main" id="{A68B7D32-D5D3-4EFD-B91A-CF87A9055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0987" y="4022411"/>
            <a:ext cx="23336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4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EC3B00-1AEC-4983-AC23-3DE5EC1AF7F1}"/>
              </a:ext>
            </a:extLst>
          </p:cNvPr>
          <p:cNvSpPr>
            <a:spLocks noGrp="1"/>
          </p:cNvSpPr>
          <p:nvPr>
            <p:ph type="title"/>
          </p:nvPr>
        </p:nvSpPr>
        <p:spPr/>
        <p:txBody>
          <a:bodyPr>
            <a:normAutofit/>
          </a:bodyPr>
          <a:lstStyle/>
          <a:p>
            <a:pPr algn="ctr"/>
            <a:r>
              <a:rPr lang="sk-SK" sz="6000" dirty="0"/>
              <a:t>Ďakujem za pozornosť</a:t>
            </a:r>
          </a:p>
        </p:txBody>
      </p:sp>
      <p:sp>
        <p:nvSpPr>
          <p:cNvPr id="3" name="Zástupný objekt pre text 2">
            <a:extLst>
              <a:ext uri="{FF2B5EF4-FFF2-40B4-BE49-F238E27FC236}">
                <a16:creationId xmlns:a16="http://schemas.microsoft.com/office/drawing/2014/main" id="{0396E674-FA6E-4FAB-A6A7-BC19216A6445}"/>
              </a:ext>
            </a:extLst>
          </p:cNvPr>
          <p:cNvSpPr>
            <a:spLocks noGrp="1"/>
          </p:cNvSpPr>
          <p:nvPr>
            <p:ph type="body" idx="1"/>
          </p:nvPr>
        </p:nvSpPr>
        <p:spPr>
          <a:xfrm>
            <a:off x="2589212" y="4540781"/>
            <a:ext cx="8915399" cy="1924187"/>
          </a:xfrm>
        </p:spPr>
        <p:txBody>
          <a:bodyPr/>
          <a:lstStyle/>
          <a:p>
            <a:pPr algn="ctr"/>
            <a:r>
              <a:rPr lang="sk-SK" sz="2800" dirty="0"/>
              <a:t>Branislav Kramár</a:t>
            </a:r>
          </a:p>
          <a:p>
            <a:pPr algn="ctr"/>
            <a:r>
              <a:rPr lang="sk-SK" sz="2400" dirty="0"/>
              <a:t>branislavkramar@gmail.com</a:t>
            </a:r>
          </a:p>
          <a:p>
            <a:pPr algn="ctr"/>
            <a:r>
              <a:rPr lang="sk-SK" sz="1800" dirty="0"/>
              <a:t>Efektívne ladenie IDS nástroja Suricata pre detekciu známych hrozieb a jeho rozširovanie o nové detekčné metódy</a:t>
            </a:r>
          </a:p>
        </p:txBody>
      </p:sp>
      <p:sp>
        <p:nvSpPr>
          <p:cNvPr id="4" name="Zástupný objekt pre číslo snímky 3">
            <a:extLst>
              <a:ext uri="{FF2B5EF4-FFF2-40B4-BE49-F238E27FC236}">
                <a16:creationId xmlns:a16="http://schemas.microsoft.com/office/drawing/2014/main" id="{318A0AE2-AEA0-4B23-B8FE-B0D14A69BFF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62792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B52DD33-5E95-418D-BA80-EF5989AACCAC}"/>
              </a:ext>
            </a:extLst>
          </p:cNvPr>
          <p:cNvSpPr>
            <a:spLocks noGrp="1"/>
          </p:cNvSpPr>
          <p:nvPr>
            <p:ph type="title"/>
          </p:nvPr>
        </p:nvSpPr>
        <p:spPr/>
        <p:txBody>
          <a:bodyPr/>
          <a:lstStyle/>
          <a:p>
            <a:r>
              <a:rPr lang="sk-SK" dirty="0"/>
              <a:t>Odpovede</a:t>
            </a:r>
          </a:p>
        </p:txBody>
      </p:sp>
      <p:sp>
        <p:nvSpPr>
          <p:cNvPr id="5" name="Zástupný objekt pre obsah 4">
            <a:extLst>
              <a:ext uri="{FF2B5EF4-FFF2-40B4-BE49-F238E27FC236}">
                <a16:creationId xmlns:a16="http://schemas.microsoft.com/office/drawing/2014/main" id="{8A9323EF-D903-4C38-81E9-BD8EC46C9809}"/>
              </a:ext>
            </a:extLst>
          </p:cNvPr>
          <p:cNvSpPr>
            <a:spLocks noGrp="1"/>
          </p:cNvSpPr>
          <p:nvPr>
            <p:ph idx="1"/>
          </p:nvPr>
        </p:nvSpPr>
        <p:spPr>
          <a:xfrm>
            <a:off x="2301255" y="1471863"/>
            <a:ext cx="4138445" cy="1303422"/>
          </a:xfrm>
        </p:spPr>
        <p:txBody>
          <a:bodyPr vert="horz" lIns="91440" tIns="45720" rIns="91440" bIns="45720" rtlCol="0" anchor="t">
            <a:normAutofit/>
          </a:bodyPr>
          <a:lstStyle/>
          <a:p>
            <a:r>
              <a:rPr lang="sk-SK" b="1" dirty="0"/>
              <a:t>Čo sa myslí nízkym pomerom </a:t>
            </a:r>
            <a:r>
              <a:rPr lang="sk-SK" b="1" dirty="0" err="1"/>
              <a:t>false-positive</a:t>
            </a:r>
            <a:r>
              <a:rPr lang="sk-SK" b="1" dirty="0"/>
              <a:t> vďaka použitiu karantény a spätnej väzby zo senzorovej siete?</a:t>
            </a:r>
          </a:p>
          <a:p>
            <a:endParaRPr lang="sk-SK" dirty="0"/>
          </a:p>
        </p:txBody>
      </p:sp>
      <p:sp>
        <p:nvSpPr>
          <p:cNvPr id="6" name="Zástupný objekt pre číslo snímky 5">
            <a:extLst>
              <a:ext uri="{FF2B5EF4-FFF2-40B4-BE49-F238E27FC236}">
                <a16:creationId xmlns:a16="http://schemas.microsoft.com/office/drawing/2014/main" id="{129EA04F-D575-41E5-A3D1-EE99FDDE42DF}"/>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2050" name="Picture 2" descr="data:image/png;base64,iVBORw0KGgoAAAANSUhEUgAAAOEAAADhCAMAAAAJbSJIAAAA+VBMVEX////SVVrD5ngAAAD/ZGSl127J7Xz/aGjPVFnM8X7/Zmbb29swOR7UVlvXV1yr33IrERGIiIicuGDuXmBTYjOFnVL1YGDtXmDfWV339/dnZ2e7SUk4FhYoNRuXsl3V1dXu7u6y0m2Ap1WxRUUTExOSOTlTU1O3Sk7UU1PhWFikpKS133OUlJRuKyupREhIHBx4eHi1tbVDQ0Ojo6PFxcVaIyNgYGCLtV0bCwx6MDAqKiqiQUWezmk5OTmOOT1Vbzk0RCMeHh5ffD+lw2VBVCuTwGIkDg69vb0TGQxoKCiLpFZTICB0dHQxMTFldz4iKBVwkkplhEMuPB4EeAMYAAAOLklEQVR4nO2da2PTuBKGmyatUxe77YYmaRO2KW1JwvZOgYYs5bJQKGW5/f8fs06ikWdkyZZlx87h6P2ywNqJnow0mtF1acnKysrKysrKysrKysrKysrKysrKysrKysrKyqow7fR2yi7CXLR+9Wxr9/Jdlenw9ZPzradXvbKLlY/WL85fV1W63PrUK7uAmdR7uquE43q3dfU/WnF3nl4m4zG9+FR2adPr6oU23kzn62UXOY12jg9T8k30+qLscuuqd26AN9PTssuuox0pX3d01BkMGrWZmsNBZzw6kzx3uPiMxxK4zrDmuIFqoSZ/ddxhZ7QpPv5usZ3OJ7H93XWaFI0q+H+Ng+fCO5eL63N6T0S8wHZKOk7puB0BcqtsEoUuSCmvx00NPIBsjm9Jc9wrG0aiHdIBdjs1XTyorx3CeFw2T0R7lE/bfNiQHex2LhcslHuGATsxviXejgf4YxaqpuIAe2zIN2WsHaFPWqC+EYXYZy1zvomcYXfxfGrvVVimUycT39SOyIy7ZbNN1Qt7+W68AZuNRmuiRqMZb8bQqz4pmy5QL/zFR0q+Zqvte3Usr91uqB53a2EEcFk2HwY8UNTQVrtSr1eimmA25K84RwuDuBNW0YEUsNGW0nHKihzS6SxKReVO5lpW55rxeGDKtqRZusPFcDc81N5sRgGbfjIeg5QwIsQSO43zEDADn4LRbXDE0oY3nkIJbqOA7TR8U8ZhjBVLCuDWeQEiVbSVEm+K6Im/E0IsJwznbnQoAqY2IGNsi4iDUh0qzwcHAmDTM+KbIPoConMAX1JCFM4zejEUbZkZkDEKvaMzgq/pFQ24A998IgAa1lCO2BIqKow5Fh7bQB3dzKcJqhGb8FM+KxbwinuZdIDeVPGI9CNDb1OsP4VvHbvagJ7v+/X+6Wm/Xw/+FEMpIPKmWGj0BsMyZ7qAAV7/5uyavXZ9N67HMIoVFV4rcKSYuxn6aw+VgL53gwYnprrvqxmpR3UhzyiwU4TJiRviR5XdhOffVCU6UzPWSXjj3LM3rooC5CakTk8F6PdF+4FOlIgerRzs+ddFEW6xLzwgrVBVWH+s4Au0WfcVb5EAjjuboowIxSOAKi/jj1R4U/UViNTbQKdYUEuEpKmDCRsqwBNKdLt5S//hVIWImyIfYSzGnbKFP7fEhKoqin3M/bhemXaKxLH2FdWbROFgxPMiAGEOhrRCRR31T0OSUdDRVyY03qRzvOf/fl2RI5J66sAvVURgA3MUOn60zjnOaBfvIfbnKm8jc6dFDGiwrzoiJlRUND6yO4r0C36dV9WxHJFEby77qAJSDMgLcR1SmNDjdrqRMHg+X4yhqKfYiDyw6c2dkA0gnuFwRlHNOMKJ/AG/G/MDiEassWfnnkRBPIP9jMqEffZsVxG6eLyZarREd1RQNYXEEPdWqlYIXaGqPwj7klMNdwp54t56ruqJhGwQ+DmupAoTekm+MkBkj9yr6rmkmuauV1tkOJZ197iSKsIZXkmVJkRGVOT9OLBxTmTFy0eXISNMpuEETlVJWelv1SYMO0zFr4B9jduRlS0vfQXCT+wfUCV1VRHp3exRhSNlDzF3eqR4CGdRTWnR8tIr1iBZ4oRne1WJL/QViv6cPcSq3kgj/nau5WXLSzNEtuoCN0NFJa34rEAxzTCsyipvhL2pG5+HZdarKSGbq8BdsbIrqOoQjuMJcSYM64kOfz2a6UEO+o4Qz5GjQXVHPXjBno0dQU0kxJ0+6xG/bzCt5qL9bxxxnWdOXeRolONPzNNsxjXDxFpKGiK4mr9XZlrOR2v7YMhd7krvNJphEJPdJlZSPsahdLikIbLhgY/5Egb6zBB7MIx4pEMYJAw3d6N6/BA+OFxF7E17RIc9/HgjZ8LVfxjhBcRs2JXGVMLJOH4sXxh7qy2NXQ0z+I+8CZfXHoKv+Tr7A54TjUdIEB9pVJsahaYwHvWeEf6VG+Hqn7NPvoTkcKDhSrXUZiHNWYytESHLqN/kTri8P/vkw6V/Z38Y5kTIB2uUzZASssj0Yf6Ey6wgkFk08iH0PBg7jfFHdUTIOsQPcyRkIQ3qo1QjwTriA1VxwXkdtXlG+HaOhOy/tVwIw9HiuD4Td/mM8FehhOYrL8IJjdj8SkL4aP6EyQl+kjy/zsdSVYPeSsJ52jCnduj5HlrMHR/XFdwOmS9FsaKBL/X9/ggls3E9RaVwX8p2ZWfpDz1/TKaEVdk9FyI8mL0yz/4we0zjeXSfWiIgGqlxWYw3h5iGE7LIu5MhLqVbKmMHcaaSxKU/50jIBqLGermFrLxka2xXNceNhHMLNmyVIbeYJPWxhGyCe6SVH8oAybKTm7iVUUw4A86eH65tP/j+Rmp6IGSzFnjiSb1MKKpwKiboBW88HfOTxUPMAxvn+KuzNDCOkC18vjXs8kMT3vU9DQNW8h2nYYDVbUlFBUKYW8MzT2kIoZ/o+wkLFLnwoDcfazMjBMDqwxhC2EEyMHI1XoV9TrIH5cKOhmWThh0+B6x+iyNkyxTGZq4GmmHC8BR+Aw+1MVdq1lmEgNV9yf/mhGzZJZ4+TNEQGeG1/lJ3Mm/BSvHYpJIiwD9l/QUnhMU0eCGGdnE5oX4lxVOksODExNEkAYaEkD+huC1FNfVm7j5u3En4SXAlPTB3NImAiJBFpkfJCxVkFpn1FvHpEiFEP6TDAlqDqDQZEBGyhtjF1VS/WQV5xfWZRqgGwmswXWiGqQkR4B8KQEQIm53w/FqKkQw/fhG7IBzQ8Enu1M1Qw4KYENJ8sugr6x4L5e+BKymbNP+QthlqAWJCll5c4+UmqaJvfZGYFEK2HykrqR4gJoT+Aoc1qsUKGYVNyA+USFlJddqgQAhjNWS/U+a9QDIRE7pdo0qqaUFKCFsRyIaBeRCSBVGw5iudJ9UGJIQwl098TaYteXKRhd7QGVZTmVAfkBDyDdz4J9bNMHy/njRrCoBkPwJEbDB1uLG/nFDkdICUEHwNMaJeYDMdyVetfxKEAaGrYH5m4+XnIMtLARjrZKKEMItIjahTT9lUhU56SPcFgQnZSOnH6V8e5QgoEMLitiOy7Sm5U4Rhmm4yId1QwlvhbIRm4001GTEdoEDIz4qgm3Y1Bs5mr2lkT8SP8k2WrKvY+FBNREwJKBKCEck62uSmCGtqk7MnurEL1tHAINvGeyj8g7wARUJ+bBLdqJ6IqJ09kY/lW4JgvmLlL158hRVTA0YIwZ1ek986eUBjMiuTnD1RL8PdDA/YVlb3OYDUiukBI4R8K/eI7lVPdKg62ZMA6MAQ5E9uwmWEKLGiAWCUkB8tRDaw5RLbiIBQRz+DBSfxTJwVTQCjhOG5JsIhCFnWZsxEAcPN6i9JwKa2ohGghBAmS+l4ho67iZcnfhyUlrsZFpKqrGgGKCPkZ7cITTHl0TtU0dNNYDbucIUCqhANAWWEYT2NnEJnnC2KG/HRwR8vQzcTh2gKKCUMD4kSvI2pv6lXxCN4wkPN3m+IJpQiGgPKCfmm9cgJNTXXwIyRGlpz+O6+XxyQZL4iojmgnBAdoxRBrDW8dIx1P3LWVHj8TtjXC6k9RcwAqCBE5+pGEWutSoopGy96Lh0C/Ciro1HEDIAqQnS2tezEPV3Gui85d88JDyp4rAQkiKHSAyoJ0dGsHdmhgg0/8dC9ekV25B4+OfGHvBGqEQ0A1YShQxXyYZDbioOsS81XC2dDq9iNysfXIogmgDGECPFOcfyz22pPTvaMwKmPvnSbXQmganxNQDQCjCNEiJuRg9u4mo1W259xTVn9dkt9TKszqKYAFBDNAGMJl9BB3qojTJF1mpIzJIVn0MrMnxqABNEQMJ4QdmFM9Dyx/EkiRyWHTiZ+kJsjmgImEJILERLNGG8/ctz1Y01AjmgMmETIh6YmOhsaM7puBy2t/fxRG3Cinx++7RsDJhKiAC7QScOM0RnglYtvV1bSAC6rVh3mREiPZa+OWqkZXWdwjz8C+ZhcF5KaEwqXP5wMUl0eENRPsvL088tiAbUIxQs8uge6F1y4TuuIvFp9s5KyihZDKJoxMKTGJSWu2zgV7tR5hA2Y4y7DHAglFwXdHQxdFaXrOrXBUeQwtx+YryBAbcLAqUru6roby8I5d9g5uo8+/GZlo+gamo5waWnvSbTYkjjAlZ40+PBvYsDCAFMRBowSO4qI9DoSrpdl1ND0hIFb3YqUXUB0ZDd2BYSlGNCAMNCFWFkpoiNc1nUYISySz4gwMKQASRAJ4e4nmJF8WYoBTQknutp6LUfkhE+Op+f7sKbLsomi+WAv97v0hIF2wjaJRquAEI56ZB3pLKUvmm959Qv7uY0Iw/NOsRVFQhYOHZbBFxC+nX298T0TEiuKhJB+vc+SAhkDsiMVMpwAG0UUCfl8pHmabg7Ih3mMASWIEUIetW9nymQN+Na+wFdnugxFRIwQhlfWPNjeX15TS+RfjXk2Wav722950XpZCEXEKCG5fS9G3/+hjN+SX9FU1hsmKGKUUHKFqUJ4KeXq2+TnNZX9VHuCKCFc0r5lF3mjP3IDzONQTYwoIzSw4up2XoAvcgCkiDLCpT3du6ABMTfCvG55CREHXRmhcBlmMmJOhFu9nAAxIlP0o/eOX+hYctYWcyD89+tFrkdoi4hp3w8HnqdWBMJFue1yIor4NfkFQSHixIqLSEgRe+nfJ4gLSYgRjU5Yx4iLSRiuiDNMVhDi2mISLvW2LqvVV8fGLgwhfllMwswKER/+poR0tvK3JBQRf0NCAXHxLpvPQQSxtJtK5yqMWHZZ5qTd39yES+GgwG/ZCme6msz97BZ4p14Z6pVdACsrKysrKysrKysrKysrKysrKysrKysrKyur/1P9B3AKypMQ/3CLAAAAAElFTkSuQmCC">
            <a:extLst>
              <a:ext uri="{FF2B5EF4-FFF2-40B4-BE49-F238E27FC236}">
                <a16:creationId xmlns:a16="http://schemas.microsoft.com/office/drawing/2014/main" id="{1EAFC079-57C4-4BB3-9FA6-480632CE5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656" y="114340"/>
            <a:ext cx="1712007" cy="1712007"/>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ok 1">
            <a:extLst>
              <a:ext uri="{FF2B5EF4-FFF2-40B4-BE49-F238E27FC236}">
                <a16:creationId xmlns:a16="http://schemas.microsoft.com/office/drawing/2014/main" id="{4E8751B7-0CC9-40AF-973B-33D28FC83F30}"/>
              </a:ext>
            </a:extLst>
          </p:cNvPr>
          <p:cNvPicPr>
            <a:picLocks noChangeAspect="1"/>
          </p:cNvPicPr>
          <p:nvPr/>
        </p:nvPicPr>
        <p:blipFill rotWithShape="1">
          <a:blip r:embed="rId4"/>
          <a:srcRect l="10843"/>
          <a:stretch/>
        </p:blipFill>
        <p:spPr>
          <a:xfrm>
            <a:off x="6429675" y="1776215"/>
            <a:ext cx="5195082" cy="4242636"/>
          </a:xfrm>
          <a:prstGeom prst="rect">
            <a:avLst/>
          </a:prstGeom>
        </p:spPr>
      </p:pic>
      <p:sp>
        <p:nvSpPr>
          <p:cNvPr id="3" name="Zástupný objekt pre obsah 4">
            <a:extLst>
              <a:ext uri="{FF2B5EF4-FFF2-40B4-BE49-F238E27FC236}">
                <a16:creationId xmlns:a16="http://schemas.microsoft.com/office/drawing/2014/main" id="{1EA3AED3-07E2-45E8-BABA-026296CD8A1B}"/>
              </a:ext>
            </a:extLst>
          </p:cNvPr>
          <p:cNvSpPr txBox="1">
            <a:spLocks/>
          </p:cNvSpPr>
          <p:nvPr/>
        </p:nvSpPr>
        <p:spPr>
          <a:xfrm>
            <a:off x="2303260" y="2777290"/>
            <a:ext cx="4124069" cy="3247203"/>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sk-SK" dirty="0"/>
              <a:t>Spoločnosť </a:t>
            </a:r>
            <a:r>
              <a:rPr lang="sk-SK" dirty="0" err="1"/>
              <a:t>Proofpoint</a:t>
            </a:r>
            <a:r>
              <a:rPr lang="sk-SK" dirty="0"/>
              <a:t>, ktorá vyvíja ET pravidlá, má svoje vlastné laboratóriá, v ktorých analyzujú sieťové hrozby</a:t>
            </a:r>
          </a:p>
          <a:p>
            <a:r>
              <a:rPr lang="sk-SK" dirty="0"/>
              <a:t>Presný princíp činnosti si strážia, ani v mailovej komunikácii neprezradili detaily</a:t>
            </a:r>
          </a:p>
          <a:p>
            <a:endParaRPr lang="sk-SK" dirty="0"/>
          </a:p>
          <a:p>
            <a:endParaRPr lang="sk-SK" dirty="0"/>
          </a:p>
        </p:txBody>
      </p:sp>
    </p:spTree>
    <p:extLst>
      <p:ext uri="{BB962C8B-B14F-4D97-AF65-F5344CB8AC3E}">
        <p14:creationId xmlns:p14="http://schemas.microsoft.com/office/powerpoint/2010/main" val="18863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439E9-A88F-4B7C-9651-4FC5773513F6}"/>
              </a:ext>
            </a:extLst>
          </p:cNvPr>
          <p:cNvSpPr>
            <a:spLocks noGrp="1"/>
          </p:cNvSpPr>
          <p:nvPr>
            <p:ph idx="1"/>
          </p:nvPr>
        </p:nvSpPr>
        <p:spPr/>
        <p:txBody>
          <a:bodyPr vert="horz" lIns="91440" tIns="45720" rIns="91440" bIns="45720" rtlCol="0" anchor="t">
            <a:normAutofit/>
          </a:bodyPr>
          <a:lstStyle/>
          <a:p>
            <a:r>
              <a:rPr lang="sk-SK" dirty="0"/>
              <a:t>Z internetovej stránky spoločnosti </a:t>
            </a:r>
            <a:r>
              <a:rPr lang="sk-SK" dirty="0" err="1"/>
              <a:t>Proofpoint</a:t>
            </a:r>
            <a:r>
              <a:rPr lang="sk-SK" dirty="0"/>
              <a:t>:</a:t>
            </a:r>
          </a:p>
          <a:p>
            <a:pPr lvl="1"/>
            <a:r>
              <a:rPr lang="sk-SK" dirty="0"/>
              <a:t>Systém ET </a:t>
            </a:r>
            <a:r>
              <a:rPr lang="sk-SK" dirty="0" err="1"/>
              <a:t>Intelligence</a:t>
            </a:r>
            <a:r>
              <a:rPr lang="sk-SK" dirty="0"/>
              <a:t> je založený na proprietárnom procese, ktorý využíva</a:t>
            </a:r>
          </a:p>
          <a:p>
            <a:pPr lvl="2"/>
            <a:r>
              <a:rPr lang="sk-SK" sz="1600" dirty="0"/>
              <a:t>jednu z najväčších svetových burzových systémov s aktívnym </a:t>
            </a:r>
            <a:r>
              <a:rPr lang="sk-SK" sz="1600" dirty="0" err="1"/>
              <a:t>malvérom</a:t>
            </a:r>
          </a:p>
          <a:p>
            <a:pPr lvl="2"/>
            <a:r>
              <a:rPr lang="sk-SK" sz="1600" dirty="0"/>
              <a:t>Emuláciu obetí v masívnom meradle</a:t>
            </a:r>
          </a:p>
          <a:p>
            <a:pPr lvl="2"/>
            <a:r>
              <a:rPr lang="sk-SK" sz="1600" dirty="0"/>
              <a:t>Originálnu technológiu detekcie</a:t>
            </a:r>
          </a:p>
          <a:p>
            <a:pPr lvl="2"/>
            <a:r>
              <a:rPr lang="sk-SK" sz="1600" dirty="0"/>
              <a:t>Globálnu senzorovú sieť</a:t>
            </a:r>
          </a:p>
        </p:txBody>
      </p:sp>
      <p:sp>
        <p:nvSpPr>
          <p:cNvPr id="4" name="Slide Number Placeholder 3">
            <a:extLst>
              <a:ext uri="{FF2B5EF4-FFF2-40B4-BE49-F238E27FC236}">
                <a16:creationId xmlns:a16="http://schemas.microsoft.com/office/drawing/2014/main" id="{71D1FF58-BB2F-404A-A669-EC97290F3F18}"/>
              </a:ext>
            </a:extLst>
          </p:cNvPr>
          <p:cNvSpPr>
            <a:spLocks noGrp="1"/>
          </p:cNvSpPr>
          <p:nvPr>
            <p:ph type="sldNum" sz="quarter" idx="12"/>
          </p:nvPr>
        </p:nvSpPr>
        <p:spPr/>
        <p:txBody>
          <a:bodyPr/>
          <a:lstStyle/>
          <a:p>
            <a:fld id="{D57F1E4F-1CFF-5643-939E-217C01CDF565}" type="slidenum">
              <a:rPr lang="en-US" dirty="0"/>
              <a:pPr/>
              <a:t>17</a:t>
            </a:fld>
            <a:endParaRPr lang="en-US" dirty="0"/>
          </a:p>
        </p:txBody>
      </p:sp>
    </p:spTree>
    <p:extLst>
      <p:ext uri="{BB962C8B-B14F-4D97-AF65-F5344CB8AC3E}">
        <p14:creationId xmlns:p14="http://schemas.microsoft.com/office/powerpoint/2010/main" val="2818222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43B6-8872-41BD-9AFE-8A4328234296}"/>
              </a:ext>
            </a:extLst>
          </p:cNvPr>
          <p:cNvSpPr>
            <a:spLocks noGrp="1"/>
          </p:cNvSpPr>
          <p:nvPr>
            <p:ph type="title"/>
          </p:nvPr>
        </p:nvSpPr>
        <p:spPr/>
        <p:txBody>
          <a:bodyPr/>
          <a:lstStyle/>
          <a:p>
            <a:r>
              <a:rPr lang="sk-SK" dirty="0"/>
              <a:t>Odpovede</a:t>
            </a:r>
          </a:p>
        </p:txBody>
      </p:sp>
      <p:sp>
        <p:nvSpPr>
          <p:cNvPr id="3" name="Content Placeholder 2">
            <a:extLst>
              <a:ext uri="{FF2B5EF4-FFF2-40B4-BE49-F238E27FC236}">
                <a16:creationId xmlns:a16="http://schemas.microsoft.com/office/drawing/2014/main" id="{3117955D-78F0-4FD5-8DB1-D42A42937BB8}"/>
              </a:ext>
            </a:extLst>
          </p:cNvPr>
          <p:cNvSpPr>
            <a:spLocks noGrp="1"/>
          </p:cNvSpPr>
          <p:nvPr>
            <p:ph idx="1"/>
          </p:nvPr>
        </p:nvSpPr>
        <p:spPr/>
        <p:txBody>
          <a:bodyPr vert="horz" lIns="91440" tIns="45720" rIns="91440" bIns="45720" rtlCol="0" anchor="t">
            <a:normAutofit/>
          </a:bodyPr>
          <a:lstStyle/>
          <a:p>
            <a:r>
              <a:rPr lang="sk-SK" b="1" dirty="0">
                <a:ea typeface="+mn-lt"/>
                <a:cs typeface="+mn-lt"/>
              </a:rPr>
              <a:t>Autor uvádza ako jednu z možných akcií „</a:t>
            </a:r>
            <a:r>
              <a:rPr lang="sk-SK" b="1" dirty="0" err="1">
                <a:ea typeface="+mn-lt"/>
                <a:cs typeface="+mn-lt"/>
              </a:rPr>
              <a:t>reject</a:t>
            </a:r>
            <a:r>
              <a:rPr lang="sk-SK" b="1" dirty="0">
                <a:ea typeface="+mn-lt"/>
                <a:cs typeface="+mn-lt"/>
              </a:rPr>
              <a:t>“. Aký účel a obsah majú pakety reset a ICMP-</a:t>
            </a:r>
            <a:r>
              <a:rPr lang="sk-SK" b="1" dirty="0" err="1">
                <a:ea typeface="+mn-lt"/>
                <a:cs typeface="+mn-lt"/>
              </a:rPr>
              <a:t>error</a:t>
            </a:r>
            <a:r>
              <a:rPr lang="sk-SK" b="1" dirty="0">
                <a:ea typeface="+mn-lt"/>
                <a:cs typeface="+mn-lt"/>
              </a:rPr>
              <a:t>?</a:t>
            </a:r>
          </a:p>
          <a:p>
            <a:endParaRPr lang="sk-SK" dirty="0">
              <a:ea typeface="+mn-lt"/>
              <a:cs typeface="+mn-lt"/>
            </a:endParaRPr>
          </a:p>
          <a:p>
            <a:r>
              <a:rPr lang="sk-SK" dirty="0">
                <a:ea typeface="+mn-lt"/>
                <a:cs typeface="+mn-lt"/>
              </a:rPr>
              <a:t>Akcia „</a:t>
            </a:r>
            <a:r>
              <a:rPr lang="sk-SK" dirty="0" err="1">
                <a:ea typeface="+mn-lt"/>
                <a:cs typeface="+mn-lt"/>
              </a:rPr>
              <a:t>reject</a:t>
            </a:r>
            <a:r>
              <a:rPr lang="sk-SK" dirty="0">
                <a:ea typeface="+mn-lt"/>
                <a:cs typeface="+mn-lt"/>
              </a:rPr>
              <a:t>“ je aktívne zamietnutie paketu. Aj odosielateľ aj príjemca dostanú informáciu o zamietnutí. Suricata dokáže vygenerovať dva typy zamietnutí, vyberajú sa automaticky. Ak sa útočný paket týka TCP, vygeneruje sa Reset-</a:t>
            </a:r>
            <a:r>
              <a:rPr lang="sk-SK" dirty="0" err="1">
                <a:ea typeface="+mn-lt"/>
                <a:cs typeface="+mn-lt"/>
              </a:rPr>
              <a:t>packet</a:t>
            </a:r>
            <a:r>
              <a:rPr lang="sk-SK" dirty="0">
                <a:ea typeface="+mn-lt"/>
                <a:cs typeface="+mn-lt"/>
              </a:rPr>
              <a:t>. Pre všetky ostatné protokoly to je ICMP-</a:t>
            </a:r>
            <a:r>
              <a:rPr lang="sk-SK" dirty="0" err="1">
                <a:ea typeface="+mn-lt"/>
                <a:cs typeface="+mn-lt"/>
              </a:rPr>
              <a:t>error</a:t>
            </a:r>
            <a:r>
              <a:rPr lang="sk-SK" dirty="0">
                <a:ea typeface="+mn-lt"/>
                <a:cs typeface="+mn-lt"/>
              </a:rPr>
              <a:t>.</a:t>
            </a:r>
            <a:endParaRPr lang="en-US" dirty="0">
              <a:ea typeface="+mn-lt"/>
              <a:cs typeface="+mn-lt"/>
            </a:endParaRPr>
          </a:p>
          <a:p>
            <a:endParaRPr lang="sk-SK" dirty="0"/>
          </a:p>
        </p:txBody>
      </p:sp>
      <p:sp>
        <p:nvSpPr>
          <p:cNvPr id="4" name="Slide Number Placeholder 3">
            <a:extLst>
              <a:ext uri="{FF2B5EF4-FFF2-40B4-BE49-F238E27FC236}">
                <a16:creationId xmlns:a16="http://schemas.microsoft.com/office/drawing/2014/main" id="{EDA78CC7-6FC5-4B06-A5D5-4F3209F93E65}"/>
              </a:ext>
            </a:extLst>
          </p:cNvPr>
          <p:cNvSpPr>
            <a:spLocks noGrp="1"/>
          </p:cNvSpPr>
          <p:nvPr>
            <p:ph type="sldNum" sz="quarter" idx="12"/>
          </p:nvPr>
        </p:nvSpPr>
        <p:spPr/>
        <p:txBody>
          <a:bodyPr/>
          <a:lstStyle/>
          <a:p>
            <a:fld id="{D57F1E4F-1CFF-5643-939E-217C01CDF565}" type="slidenum">
              <a:rPr lang="en-US" dirty="0"/>
              <a:pPr/>
              <a:t>18</a:t>
            </a:fld>
            <a:endParaRPr lang="en-US" dirty="0"/>
          </a:p>
        </p:txBody>
      </p:sp>
      <p:pic>
        <p:nvPicPr>
          <p:cNvPr id="5" name="Picture 2" descr="data:image/png;base64,iVBORw0KGgoAAAANSUhEUgAAAOEAAADhCAMAAAAJbSJIAAAA+VBMVEX////SVVrD5ngAAAD/ZGSl127J7Xz/aGjPVFnM8X7/Zmbb29swOR7UVlvXV1yr33IrERGIiIicuGDuXmBTYjOFnVL1YGDtXmDfWV339/dnZ2e7SUk4FhYoNRuXsl3V1dXu7u6y0m2Ap1WxRUUTExOSOTlTU1O3Sk7UU1PhWFikpKS133OUlJRuKyupREhIHBx4eHi1tbVDQ0Ojo6PFxcVaIyNgYGCLtV0bCwx6MDAqKiqiQUWezmk5OTmOOT1Vbzk0RCMeHh5ffD+lw2VBVCuTwGIkDg69vb0TGQxoKCiLpFZTICB0dHQxMTFldz4iKBVwkkplhEMuPB4EeAMYAAAOLklEQVR4nO2da2PTuBKGmyatUxe77YYmaRO2KW1JwvZOgYYs5bJQKGW5/f8fs06ikWdkyZZlx87h6P2ywNqJnow0mtF1acnKysrKysrKysrKysrKysrKysrKysrKysrKyqow7fR2yi7CXLR+9Wxr9/Jdlenw9ZPzradXvbKLlY/WL85fV1W63PrUK7uAmdR7uquE43q3dfU/WnF3nl4m4zG9+FR2adPr6oU23kzn62UXOY12jg9T8k30+qLscuuqd26AN9PTssuuox0pX3d01BkMGrWZmsNBZzw6kzx3uPiMxxK4zrDmuIFqoSZ/ddxhZ7QpPv5usZ3OJ7H93XWaFI0q+H+Ng+fCO5eL63N6T0S8wHZKOk7puB0BcqtsEoUuSCmvx00NPIBsjm9Jc9wrG0aiHdIBdjs1XTyorx3CeFw2T0R7lE/bfNiQHex2LhcslHuGATsxviXejgf4YxaqpuIAe2zIN2WsHaFPWqC+EYXYZy1zvomcYXfxfGrvVVimUycT39SOyIy7ZbNN1Qt7+W68AZuNRmuiRqMZb8bQqz4pmy5QL/zFR0q+Zqvte3Usr91uqB53a2EEcFk2HwY8UNTQVrtSr1eimmA25K84RwuDuBNW0YEUsNGW0nHKihzS6SxKReVO5lpW55rxeGDKtqRZusPFcDc81N5sRgGbfjIeg5QwIsQSO43zEDADn4LRbXDE0oY3nkIJbqOA7TR8U8ZhjBVLCuDWeQEiVbSVEm+K6Im/E0IsJwznbnQoAqY2IGNsi4iDUh0qzwcHAmDTM+KbIPoConMAX1JCFM4zejEUbZkZkDEKvaMzgq/pFQ24A998IgAa1lCO2BIqKow5Fh7bQB3dzKcJqhGb8FM+KxbwinuZdIDeVPGI9CNDb1OsP4VvHbvagJ7v+/X+6Wm/Xw/+FEMpIPKmWGj0BsMyZ7qAAV7/5uyavXZ9N67HMIoVFV4rcKSYuxn6aw+VgL53gwYnprrvqxmpR3UhzyiwU4TJiRviR5XdhOffVCU6UzPWSXjj3LM3rooC5CakTk8F6PdF+4FOlIgerRzs+ddFEW6xLzwgrVBVWH+s4Au0WfcVb5EAjjuboowIxSOAKi/jj1R4U/UViNTbQKdYUEuEpKmDCRsqwBNKdLt5S//hVIWImyIfYSzGnbKFP7fEhKoqin3M/bhemXaKxLH2FdWbROFgxPMiAGEOhrRCRR31T0OSUdDRVyY03qRzvOf/fl2RI5J66sAvVURgA3MUOn60zjnOaBfvIfbnKm8jc6dFDGiwrzoiJlRUND6yO4r0C36dV9WxHJFEby77qAJSDMgLcR1SmNDjdrqRMHg+X4yhqKfYiDyw6c2dkA0gnuFwRlHNOMKJ/AG/G/MDiEassWfnnkRBPIP9jMqEffZsVxG6eLyZarREd1RQNYXEEPdWqlYIXaGqPwj7klMNdwp54t56ruqJhGwQ+DmupAoTekm+MkBkj9yr6rmkmuauV1tkOJZ197iSKsIZXkmVJkRGVOT9OLBxTmTFy0eXISNMpuEETlVJWelv1SYMO0zFr4B9jduRlS0vfQXCT+wfUCV1VRHp3exRhSNlDzF3eqR4CGdRTWnR8tIr1iBZ4oRne1WJL/QViv6cPcSq3kgj/nau5WXLSzNEtuoCN0NFJa34rEAxzTCsyipvhL2pG5+HZdarKSGbq8BdsbIrqOoQjuMJcSYM64kOfz2a6UEO+o4Qz5GjQXVHPXjBno0dQU0kxJ0+6xG/bzCt5qL9bxxxnWdOXeRolONPzNNsxjXDxFpKGiK4mr9XZlrOR2v7YMhd7krvNJphEJPdJlZSPsahdLikIbLhgY/5Egb6zBB7MIx4pEMYJAw3d6N6/BA+OFxF7E17RIc9/HgjZ8LVfxjhBcRs2JXGVMLJOH4sXxh7qy2NXQ0z+I+8CZfXHoKv+Tr7A54TjUdIEB9pVJsahaYwHvWeEf6VG+Hqn7NPvoTkcKDhSrXUZiHNWYytESHLqN/kTri8P/vkw6V/Z38Y5kTIB2uUzZASssj0Yf6Ey6wgkFk08iH0PBg7jfFHdUTIOsQPcyRkIQ3qo1QjwTriA1VxwXkdtXlG+HaOhOy/tVwIw9HiuD4Td/mM8FehhOYrL8IJjdj8SkL4aP6EyQl+kjy/zsdSVYPeSsJ52jCnduj5HlrMHR/XFdwOmS9FsaKBL/X9/ggls3E9RaVwX8p2ZWfpDz1/TKaEVdk9FyI8mL0yz/4we0zjeXSfWiIgGqlxWYw3h5iGE7LIu5MhLqVbKmMHcaaSxKU/50jIBqLGermFrLxka2xXNceNhHMLNmyVIbeYJPWxhGyCe6SVH8oAybKTm7iVUUw4A86eH65tP/j+Rmp6IGSzFnjiSb1MKKpwKiboBW88HfOTxUPMAxvn+KuzNDCOkC18vjXs8kMT3vU9DQNW8h2nYYDVbUlFBUKYW8MzT2kIoZ/o+wkLFLnwoDcfazMjBMDqwxhC2EEyMHI1XoV9TrIH5cKOhmWThh0+B6x+iyNkyxTGZq4GmmHC8BR+Aw+1MVdq1lmEgNV9yf/mhGzZJZ4+TNEQGeG1/lJ3Mm/BSvHYpJIiwD9l/QUnhMU0eCGGdnE5oX4lxVOksODExNEkAYaEkD+huC1FNfVm7j5u3En4SXAlPTB3NImAiJBFpkfJCxVkFpn1FvHpEiFEP6TDAlqDqDQZEBGyhtjF1VS/WQV5xfWZRqgGwmswXWiGqQkR4B8KQEQIm53w/FqKkQw/fhG7IBzQ8Enu1M1Qw4KYENJ8sugr6x4L5e+BKymbNP+QthlqAWJCll5c4+UmqaJvfZGYFEK2HykrqR4gJoT+Aoc1qsUKGYVNyA+USFlJddqgQAhjNWS/U+a9QDIRE7pdo0qqaUFKCFsRyIaBeRCSBVGw5iudJ9UGJIQwl098TaYteXKRhd7QGVZTmVAfkBDyDdz4J9bNMHy/njRrCoBkPwJEbDB1uLG/nFDkdICUEHwNMaJeYDMdyVetfxKEAaGrYH5m4+XnIMtLARjrZKKEMItIjahTT9lUhU56SPcFgQnZSOnH6V8e5QgoEMLitiOy7Sm5U4Rhmm4yId1QwlvhbIRm4001GTEdoEDIz4qgm3Y1Bs5mr2lkT8SP8k2WrKvY+FBNREwJKBKCEck62uSmCGtqk7MnurEL1tHAINvGeyj8g7wARUJ+bBLdqJ6IqJ09kY/lW4JgvmLlL158hRVTA0YIwZ1ek986eUBjMiuTnD1RL8PdDA/YVlb3OYDUiukBI4R8K/eI7lVPdKg62ZMA6MAQ5E9uwmWEKLGiAWCUkB8tRDaw5RLbiIBQRz+DBSfxTJwVTQCjhOG5JsIhCFnWZsxEAcPN6i9JwKa2ohGghBAmS+l4ho67iZcnfhyUlrsZFpKqrGgGKCPkZ7cITTHl0TtU0dNNYDbucIUCqhANAWWEYT2NnEJnnC2KG/HRwR8vQzcTh2gKKCUMD4kSvI2pv6lXxCN4wkPN3m+IJpQiGgPKCfmm9cgJNTXXwIyRGlpz+O6+XxyQZL4iojmgnBAdoxRBrDW8dIx1P3LWVHj8TtjXC6k9RcwAqCBE5+pGEWutSoopGy96Lh0C/Ciro1HEDIAqQnS2tezEPV3Gui85d88JDyp4rAQkiKHSAyoJ0dGsHdmhgg0/8dC9ekV25B4+OfGHvBGqEQ0A1YShQxXyYZDbioOsS81XC2dDq9iNysfXIogmgDGECPFOcfyz22pPTvaMwKmPvnSbXQmganxNQDQCjCNEiJuRg9u4mo1W259xTVn9dkt9TKszqKYAFBDNAGMJl9BB3qojTJF1mpIzJIVn0MrMnxqABNEQMJ4QdmFM9Dyx/EkiRyWHTiZ+kJsjmgImEJILERLNGG8/ctz1Y01AjmgMmETIh6YmOhsaM7puBy2t/fxRG3Cinx++7RsDJhKiAC7QScOM0RnglYtvV1bSAC6rVh3mREiPZa+OWqkZXWdwjz8C+ZhcF5KaEwqXP5wMUl0eENRPsvL088tiAbUIxQs8uge6F1y4TuuIvFp9s5KyihZDKJoxMKTGJSWu2zgV7tR5hA2Y4y7DHAglFwXdHQxdFaXrOrXBUeQwtx+YryBAbcLAqUru6roby8I5d9g5uo8+/GZlo+gamo5waWnvSbTYkjjAlZ40+PBvYsDCAFMRBowSO4qI9DoSrpdl1ND0hIFb3YqUXUB0ZDd2BYSlGNCAMNCFWFkpoiNc1nUYISySz4gwMKQASRAJ4e4nmJF8WYoBTQknutp6LUfkhE+Op+f7sKbLsomi+WAv97v0hIF2wjaJRquAEI56ZB3pLKUvmm959Qv7uY0Iw/NOsRVFQhYOHZbBFxC+nX298T0TEiuKhJB+vc+SAhkDsiMVMpwAG0UUCfl8pHmabg7Ih3mMASWIEUIetW9nymQN+Na+wFdnugxFRIwQhlfWPNjeX15TS+RfjXk2Wav722950XpZCEXEKCG5fS9G3/+hjN+SX9FU1hsmKGKUUHKFqUJ4KeXq2+TnNZX9VHuCKCFc0r5lF3mjP3IDzONQTYwoIzSw4up2XoAvcgCkiDLCpT3du6ABMTfCvG55CREHXRmhcBlmMmJOhFu9nAAxIlP0o/eOX+hYctYWcyD89+tFrkdoi4hp3w8HnqdWBMJFue1yIor4NfkFQSHixIqLSEgRe+nfJ4gLSYgRjU5Yx4iLSRiuiDNMVhDi2mISLvW2LqvVV8fGLgwhfllMwswKER/+poR0tvK3JBQRf0NCAXHxLpvPQQSxtJtK5yqMWHZZ5qTd39yES+GgwG/ZCme6msz97BZ4p14Z6pVdACsrKysrKysrKysrKysrKysrKysrKysrKyur/1P9B3AKypMQ/3CLAAAAAElFTkSuQmCC">
            <a:extLst>
              <a:ext uri="{FF2B5EF4-FFF2-40B4-BE49-F238E27FC236}">
                <a16:creationId xmlns:a16="http://schemas.microsoft.com/office/drawing/2014/main" id="{99CDFD0A-2D0F-412D-B6A7-49C16C3D7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656" y="114340"/>
            <a:ext cx="1712007" cy="171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713530-C66F-41AC-A890-0E9667219DA9}"/>
              </a:ext>
            </a:extLst>
          </p:cNvPr>
          <p:cNvSpPr>
            <a:spLocks noGrp="1"/>
          </p:cNvSpPr>
          <p:nvPr>
            <p:ph type="title"/>
          </p:nvPr>
        </p:nvSpPr>
        <p:spPr/>
        <p:txBody>
          <a:bodyPr/>
          <a:lstStyle/>
          <a:p>
            <a:r>
              <a:rPr lang="sk-SK" dirty="0"/>
              <a:t>Odpovede</a:t>
            </a:r>
          </a:p>
        </p:txBody>
      </p:sp>
      <p:sp>
        <p:nvSpPr>
          <p:cNvPr id="3" name="Zástupný objekt pre obsah 2">
            <a:extLst>
              <a:ext uri="{FF2B5EF4-FFF2-40B4-BE49-F238E27FC236}">
                <a16:creationId xmlns:a16="http://schemas.microsoft.com/office/drawing/2014/main" id="{D18A83A1-A911-4922-8FE2-68EE384C101B}"/>
              </a:ext>
            </a:extLst>
          </p:cNvPr>
          <p:cNvSpPr>
            <a:spLocks noGrp="1"/>
          </p:cNvSpPr>
          <p:nvPr>
            <p:ph idx="1"/>
          </p:nvPr>
        </p:nvSpPr>
        <p:spPr/>
        <p:txBody>
          <a:bodyPr/>
          <a:lstStyle/>
          <a:p>
            <a:r>
              <a:rPr lang="pl-PL" b="1" dirty="0">
                <a:ea typeface="+mn-lt"/>
                <a:cs typeface="+mn-lt"/>
              </a:rPr>
              <a:t>Narazili ste na implementáciu Suricaty aj na iných zariadeniach ako klasické PC, naprklad </a:t>
            </a:r>
            <a:r>
              <a:rPr lang="sk-SK" b="1" dirty="0">
                <a:ea typeface="+mn-lt"/>
                <a:cs typeface="+mn-lt"/>
              </a:rPr>
              <a:t>FPGA?</a:t>
            </a:r>
            <a:endParaRPr lang="en-US" b="1" dirty="0">
              <a:ea typeface="+mn-lt"/>
              <a:cs typeface="+mn-lt"/>
            </a:endParaRPr>
          </a:p>
          <a:p>
            <a:endParaRPr lang="sk-SK" dirty="0"/>
          </a:p>
          <a:p>
            <a:r>
              <a:rPr lang="sk-SK" dirty="0"/>
              <a:t>Počas písania práce som na nič také nenarazil. Neskorším skúmaním som našiel niekoľko článkov, v ktorých sa autor pokúšal implementovať IDS Suricata na FPGA. Toto riešenie v sebe zahŕňa problémy. FPGA sú stavané na rýchle dekódovanie L2, L3 a L4 hlavičiek, preferujú nezávislé úlohy s viacerými paralelnými operáciami s minimálnymi pamäťovými nárokmi. Architektúra </a:t>
            </a:r>
            <a:r>
              <a:rPr lang="sk-SK" dirty="0" err="1"/>
              <a:t>Suricaty</a:t>
            </a:r>
            <a:r>
              <a:rPr lang="sk-SK" dirty="0"/>
              <a:t> je diametrálne odlišná, pretože si potrebuje načítať do operačnej pamäte všetky signatúry.</a:t>
            </a:r>
          </a:p>
        </p:txBody>
      </p:sp>
      <p:sp>
        <p:nvSpPr>
          <p:cNvPr id="4" name="Zástupný objekt pre číslo snímky 3">
            <a:extLst>
              <a:ext uri="{FF2B5EF4-FFF2-40B4-BE49-F238E27FC236}">
                <a16:creationId xmlns:a16="http://schemas.microsoft.com/office/drawing/2014/main" id="{A0EE190B-D20C-4080-8992-6158EF7DEF75}"/>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Picture 2" descr="data:image/png;base64,iVBORw0KGgoAAAANSUhEUgAAAOEAAADhCAMAAAAJbSJIAAAA+VBMVEX////SVVrD5ngAAAD/ZGSl127J7Xz/aGjPVFnM8X7/Zmbb29swOR7UVlvXV1yr33IrERGIiIicuGDuXmBTYjOFnVL1YGDtXmDfWV339/dnZ2e7SUk4FhYoNRuXsl3V1dXu7u6y0m2Ap1WxRUUTExOSOTlTU1O3Sk7UU1PhWFikpKS133OUlJRuKyupREhIHBx4eHi1tbVDQ0Ojo6PFxcVaIyNgYGCLtV0bCwx6MDAqKiqiQUWezmk5OTmOOT1Vbzk0RCMeHh5ffD+lw2VBVCuTwGIkDg69vb0TGQxoKCiLpFZTICB0dHQxMTFldz4iKBVwkkplhEMuPB4EeAMYAAAOLklEQVR4nO2da2PTuBKGmyatUxe77YYmaRO2KW1JwvZOgYYs5bJQKGW5/f8fs06ikWdkyZZlx87h6P2ywNqJnow0mtF1acnKysrKysrKysrKysrKysrKysrKysrKysrKyqow7fR2yi7CXLR+9Wxr9/Jdlenw9ZPzradXvbKLlY/WL85fV1W63PrUK7uAmdR7uquE43q3dfU/WnF3nl4m4zG9+FR2adPr6oU23kzn62UXOY12jg9T8k30+qLscuuqd26AN9PTssuuox0pX3d01BkMGrWZmsNBZzw6kzx3uPiMxxK4zrDmuIFqoSZ/ddxhZ7QpPv5usZ3OJ7H93XWaFI0q+H+Ng+fCO5eL63N6T0S8wHZKOk7puB0BcqtsEoUuSCmvx00NPIBsjm9Jc9wrG0aiHdIBdjs1XTyorx3CeFw2T0R7lE/bfNiQHex2LhcslHuGATsxviXejgf4YxaqpuIAe2zIN2WsHaFPWqC+EYXYZy1zvomcYXfxfGrvVVimUycT39SOyIy7ZbNN1Qt7+W68AZuNRmuiRqMZb8bQqz4pmy5QL/zFR0q+Zqvte3Usr91uqB53a2EEcFk2HwY8UNTQVrtSr1eimmA25K84RwuDuBNW0YEUsNGW0nHKihzS6SxKReVO5lpW55rxeGDKtqRZusPFcDc81N5sRgGbfjIeg5QwIsQSO43zEDADn4LRbXDE0oY3nkIJbqOA7TR8U8ZhjBVLCuDWeQEiVbSVEm+K6Im/E0IsJwznbnQoAqY2IGNsi4iDUh0qzwcHAmDTM+KbIPoConMAX1JCFM4zejEUbZkZkDEKvaMzgq/pFQ24A998IgAa1lCO2BIqKow5Fh7bQB3dzKcJqhGb8FM+KxbwinuZdIDeVPGI9CNDb1OsP4VvHbvagJ7v+/X+6Wm/Xw/+FEMpIPKmWGj0BsMyZ7qAAV7/5uyavXZ9N67HMIoVFV4rcKSYuxn6aw+VgL53gwYnprrvqxmpR3UhzyiwU4TJiRviR5XdhOffVCU6UzPWSXjj3LM3rooC5CakTk8F6PdF+4FOlIgerRzs+ddFEW6xLzwgrVBVWH+s4Au0WfcVb5EAjjuboowIxSOAKi/jj1R4U/UViNTbQKdYUEuEpKmDCRsqwBNKdLt5S//hVIWImyIfYSzGnbKFP7fEhKoqin3M/bhemXaKxLH2FdWbROFgxPMiAGEOhrRCRR31T0OSUdDRVyY03qRzvOf/fl2RI5J66sAvVURgA3MUOn60zjnOaBfvIfbnKm8jc6dFDGiwrzoiJlRUND6yO4r0C36dV9WxHJFEby77qAJSDMgLcR1SmNDjdrqRMHg+X4yhqKfYiDyw6c2dkA0gnuFwRlHNOMKJ/AG/G/MDiEassWfnnkRBPIP9jMqEffZsVxG6eLyZarREd1RQNYXEEPdWqlYIXaGqPwj7klMNdwp54t56ruqJhGwQ+DmupAoTekm+MkBkj9yr6rmkmuauV1tkOJZ197iSKsIZXkmVJkRGVOT9OLBxTmTFy0eXISNMpuEETlVJWelv1SYMO0zFr4B9jduRlS0vfQXCT+wfUCV1VRHp3exRhSNlDzF3eqR4CGdRTWnR8tIr1iBZ4oRne1WJL/QViv6cPcSq3kgj/nau5WXLSzNEtuoCN0NFJa34rEAxzTCsyipvhL2pG5+HZdarKSGbq8BdsbIrqOoQjuMJcSYM64kOfz2a6UEO+o4Qz5GjQXVHPXjBno0dQU0kxJ0+6xG/bzCt5qL9bxxxnWdOXeRolONPzNNsxjXDxFpKGiK4mr9XZlrOR2v7YMhd7krvNJphEJPdJlZSPsahdLikIbLhgY/5Egb6zBB7MIx4pEMYJAw3d6N6/BA+OFxF7E17RIc9/HgjZ8LVfxjhBcRs2JXGVMLJOH4sXxh7qy2NXQ0z+I+8CZfXHoKv+Tr7A54TjUdIEB9pVJsahaYwHvWeEf6VG+Hqn7NPvoTkcKDhSrXUZiHNWYytESHLqN/kTri8P/vkw6V/Z38Y5kTIB2uUzZASssj0Yf6Ey6wgkFk08iH0PBg7jfFHdUTIOsQPcyRkIQ3qo1QjwTriA1VxwXkdtXlG+HaOhOy/tVwIw9HiuD4Td/mM8FehhOYrL8IJjdj8SkL4aP6EyQl+kjy/zsdSVYPeSsJ52jCnduj5HlrMHR/XFdwOmS9FsaKBL/X9/ggls3E9RaVwX8p2ZWfpDz1/TKaEVdk9FyI8mL0yz/4we0zjeXSfWiIgGqlxWYw3h5iGE7LIu5MhLqVbKmMHcaaSxKU/50jIBqLGermFrLxka2xXNceNhHMLNmyVIbeYJPWxhGyCe6SVH8oAybKTm7iVUUw4A86eH65tP/j+Rmp6IGSzFnjiSb1MKKpwKiboBW88HfOTxUPMAxvn+KuzNDCOkC18vjXs8kMT3vU9DQNW8h2nYYDVbUlFBUKYW8MzT2kIoZ/o+wkLFLnwoDcfazMjBMDqwxhC2EEyMHI1XoV9TrIH5cKOhmWThh0+B6x+iyNkyxTGZq4GmmHC8BR+Aw+1MVdq1lmEgNV9yf/mhGzZJZ4+TNEQGeG1/lJ3Mm/BSvHYpJIiwD9l/QUnhMU0eCGGdnE5oX4lxVOksODExNEkAYaEkD+huC1FNfVm7j5u3En4SXAlPTB3NImAiJBFpkfJCxVkFpn1FvHpEiFEP6TDAlqDqDQZEBGyhtjF1VS/WQV5xfWZRqgGwmswXWiGqQkR4B8KQEQIm53w/FqKkQw/fhG7IBzQ8Enu1M1Qw4KYENJ8sugr6x4L5e+BKymbNP+QthlqAWJCll5c4+UmqaJvfZGYFEK2HykrqR4gJoT+Aoc1qsUKGYVNyA+USFlJddqgQAhjNWS/U+a9QDIRE7pdo0qqaUFKCFsRyIaBeRCSBVGw5iudJ9UGJIQwl098TaYteXKRhd7QGVZTmVAfkBDyDdz4J9bNMHy/njRrCoBkPwJEbDB1uLG/nFDkdICUEHwNMaJeYDMdyVetfxKEAaGrYH5m4+XnIMtLARjrZKKEMItIjahTT9lUhU56SPcFgQnZSOnH6V8e5QgoEMLitiOy7Sm5U4Rhmm4yId1QwlvhbIRm4001GTEdoEDIz4qgm3Y1Bs5mr2lkT8SP8k2WrKvY+FBNREwJKBKCEck62uSmCGtqk7MnurEL1tHAINvGeyj8g7wARUJ+bBLdqJ6IqJ09kY/lW4JgvmLlL158hRVTA0YIwZ1ek986eUBjMiuTnD1RL8PdDA/YVlb3OYDUiukBI4R8K/eI7lVPdKg62ZMA6MAQ5E9uwmWEKLGiAWCUkB8tRDaw5RLbiIBQRz+DBSfxTJwVTQCjhOG5JsIhCFnWZsxEAcPN6i9JwKa2ohGghBAmS+l4ho67iZcnfhyUlrsZFpKqrGgGKCPkZ7cITTHl0TtU0dNNYDbucIUCqhANAWWEYT2NnEJnnC2KG/HRwR8vQzcTh2gKKCUMD4kSvI2pv6lXxCN4wkPN3m+IJpQiGgPKCfmm9cgJNTXXwIyRGlpz+O6+XxyQZL4iojmgnBAdoxRBrDW8dIx1P3LWVHj8TtjXC6k9RcwAqCBE5+pGEWutSoopGy96Lh0C/Ciro1HEDIAqQnS2tezEPV3Gui85d88JDyp4rAQkiKHSAyoJ0dGsHdmhgg0/8dC9ekV25B4+OfGHvBGqEQ0A1YShQxXyYZDbioOsS81XC2dDq9iNysfXIogmgDGECPFOcfyz22pPTvaMwKmPvnSbXQmganxNQDQCjCNEiJuRg9u4mo1W259xTVn9dkt9TKszqKYAFBDNAGMJl9BB3qojTJF1mpIzJIVn0MrMnxqABNEQMJ4QdmFM9Dyx/EkiRyWHTiZ+kJsjmgImEJILERLNGG8/ctz1Y01AjmgMmETIh6YmOhsaM7puBy2t/fxRG3Cinx++7RsDJhKiAC7QScOM0RnglYtvV1bSAC6rVh3mREiPZa+OWqkZXWdwjz8C+ZhcF5KaEwqXP5wMUl0eENRPsvL088tiAbUIxQs8uge6F1y4TuuIvFp9s5KyihZDKJoxMKTGJSWu2zgV7tR5hA2Y4y7DHAglFwXdHQxdFaXrOrXBUeQwtx+YryBAbcLAqUru6roby8I5d9g5uo8+/GZlo+gamo5waWnvSbTYkjjAlZ40+PBvYsDCAFMRBowSO4qI9DoSrpdl1ND0hIFb3YqUXUB0ZDd2BYSlGNCAMNCFWFkpoiNc1nUYISySz4gwMKQASRAJ4e4nmJF8WYoBTQknutp6LUfkhE+Op+f7sKbLsomi+WAv97v0hIF2wjaJRquAEI56ZB3pLKUvmm959Qv7uY0Iw/NOsRVFQhYOHZbBFxC+nX298T0TEiuKhJB+vc+SAhkDsiMVMpwAG0UUCfl8pHmabg7Ih3mMASWIEUIetW9nymQN+Na+wFdnugxFRIwQhlfWPNjeX15TS+RfjXk2Wav722950XpZCEXEKCG5fS9G3/+hjN+SX9FU1hsmKGKUUHKFqUJ4KeXq2+TnNZX9VHuCKCFc0r5lF3mjP3IDzONQTYwoIzSw4up2XoAvcgCkiDLCpT3du6ABMTfCvG55CREHXRmhcBlmMmJOhFu9nAAxIlP0o/eOX+hYctYWcyD89+tFrkdoi4hp3w8HnqdWBMJFue1yIor4NfkFQSHixIqLSEgRe+nfJ4gLSYgRjU5Yx4iLSRiuiDNMVhDi2mISLvW2LqvVV8fGLgwhfllMwswKER/+poR0tvK3JBQRf0NCAXHxLpvPQQSxtJtK5yqMWHZZ5qTd39yES+GgwG/ZCme6msz97BZ4p14Z6pVdACsrKysrKysrKysrKysrKysrKysrKysrKyur/1P9B3AKypMQ/3CLAAAAAElFTkSuQmCC">
            <a:extLst>
              <a:ext uri="{FF2B5EF4-FFF2-40B4-BE49-F238E27FC236}">
                <a16:creationId xmlns:a16="http://schemas.microsoft.com/office/drawing/2014/main" id="{708FDC41-272C-40EE-B440-1F293926E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656" y="114340"/>
            <a:ext cx="1712007" cy="171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8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90E60-ECF5-4407-AFEA-6313D3EE526D}"/>
              </a:ext>
            </a:extLst>
          </p:cNvPr>
          <p:cNvSpPr>
            <a:spLocks noGrp="1"/>
          </p:cNvSpPr>
          <p:nvPr>
            <p:ph type="title"/>
          </p:nvPr>
        </p:nvSpPr>
        <p:spPr/>
        <p:txBody>
          <a:bodyPr/>
          <a:lstStyle/>
          <a:p>
            <a:r>
              <a:rPr lang="sk-SK" dirty="0"/>
              <a:t>Riešený problém</a:t>
            </a:r>
          </a:p>
        </p:txBody>
      </p:sp>
      <p:sp>
        <p:nvSpPr>
          <p:cNvPr id="3" name="Zástupný objekt pre obsah 2">
            <a:extLst>
              <a:ext uri="{FF2B5EF4-FFF2-40B4-BE49-F238E27FC236}">
                <a16:creationId xmlns:a16="http://schemas.microsoft.com/office/drawing/2014/main" id="{023C8EED-2B49-4662-BE70-21B8EB96D13A}"/>
              </a:ext>
            </a:extLst>
          </p:cNvPr>
          <p:cNvSpPr>
            <a:spLocks noGrp="1"/>
          </p:cNvSpPr>
          <p:nvPr>
            <p:ph idx="1"/>
          </p:nvPr>
        </p:nvSpPr>
        <p:spPr>
          <a:xfrm>
            <a:off x="2589212" y="2438400"/>
            <a:ext cx="8915400" cy="3638551"/>
          </a:xfrm>
        </p:spPr>
        <p:txBody>
          <a:bodyPr>
            <a:normAutofit/>
          </a:bodyPr>
          <a:lstStyle/>
          <a:p>
            <a:r>
              <a:rPr lang="sk-SK" dirty="0"/>
              <a:t>Bezpečnosť v oblasti informačno-komunikačných sietí</a:t>
            </a:r>
          </a:p>
          <a:p>
            <a:r>
              <a:rPr lang="sk-SK" dirty="0"/>
              <a:t>Problémy týkajúce sa </a:t>
            </a:r>
          </a:p>
          <a:p>
            <a:pPr lvl="1"/>
            <a:r>
              <a:rPr lang="sk-SK" dirty="0"/>
              <a:t>Generovania dát</a:t>
            </a:r>
          </a:p>
          <a:p>
            <a:pPr lvl="1"/>
            <a:r>
              <a:rPr lang="sk-SK" dirty="0"/>
              <a:t>Monitorovania dát</a:t>
            </a:r>
          </a:p>
          <a:p>
            <a:pPr lvl="1"/>
            <a:r>
              <a:rPr lang="sk-SK" dirty="0"/>
              <a:t>Detekcie útokov</a:t>
            </a:r>
          </a:p>
          <a:p>
            <a:pPr lvl="1"/>
            <a:r>
              <a:rPr lang="sk-SK" dirty="0"/>
              <a:t>Možnosti ochrany proti nim (IDS/IPS systémy)</a:t>
            </a:r>
          </a:p>
          <a:p>
            <a:pPr lvl="1"/>
            <a:r>
              <a:rPr lang="sk-SK" dirty="0"/>
              <a:t>Archivácia odchytených dát zo siete</a:t>
            </a:r>
          </a:p>
          <a:p>
            <a:r>
              <a:rPr lang="sk-SK" dirty="0"/>
              <a:t>Práca s IDS nástrojom Suricata</a:t>
            </a:r>
          </a:p>
          <a:p>
            <a:endParaRPr lang="sk-SK" dirty="0"/>
          </a:p>
        </p:txBody>
      </p:sp>
      <p:sp>
        <p:nvSpPr>
          <p:cNvPr id="4" name="Zástupný objekt pre číslo snímky 3">
            <a:extLst>
              <a:ext uri="{FF2B5EF4-FFF2-40B4-BE49-F238E27FC236}">
                <a16:creationId xmlns:a16="http://schemas.microsoft.com/office/drawing/2014/main" id="{5157DE2A-5F78-4E61-8545-BE4AE51CF923}"/>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Obrázok 5" descr="Obrázok, na ktorom je ClipArt&#10;&#10;Popis vygenerovaný s veľmi vysokou spoľahlivosťou">
            <a:extLst>
              <a:ext uri="{FF2B5EF4-FFF2-40B4-BE49-F238E27FC236}">
                <a16:creationId xmlns:a16="http://schemas.microsoft.com/office/drawing/2014/main" id="{40E5D4A6-26BA-40A9-AF33-F25BB3B3745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89320" y="462074"/>
            <a:ext cx="2015292" cy="1604962"/>
          </a:xfrm>
          <a:prstGeom prst="rect">
            <a:avLst/>
          </a:prstGeom>
        </p:spPr>
      </p:pic>
    </p:spTree>
    <p:extLst>
      <p:ext uri="{BB962C8B-B14F-4D97-AF65-F5344CB8AC3E}">
        <p14:creationId xmlns:p14="http://schemas.microsoft.com/office/powerpoint/2010/main" val="2905924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4C08E5-9A33-4B4C-9E5B-766218C180D9}"/>
              </a:ext>
            </a:extLst>
          </p:cNvPr>
          <p:cNvSpPr>
            <a:spLocks noGrp="1"/>
          </p:cNvSpPr>
          <p:nvPr>
            <p:ph type="title"/>
          </p:nvPr>
        </p:nvSpPr>
        <p:spPr/>
        <p:txBody>
          <a:bodyPr/>
          <a:lstStyle/>
          <a:p>
            <a:r>
              <a:rPr lang="sk-SK" dirty="0"/>
              <a:t>Odpovede</a:t>
            </a:r>
          </a:p>
        </p:txBody>
      </p:sp>
      <p:sp>
        <p:nvSpPr>
          <p:cNvPr id="3" name="Zástupný objekt pre obsah 2">
            <a:extLst>
              <a:ext uri="{FF2B5EF4-FFF2-40B4-BE49-F238E27FC236}">
                <a16:creationId xmlns:a16="http://schemas.microsoft.com/office/drawing/2014/main" id="{4CA18A7A-341F-485B-8109-1586888629A4}"/>
              </a:ext>
            </a:extLst>
          </p:cNvPr>
          <p:cNvSpPr>
            <a:spLocks noGrp="1"/>
          </p:cNvSpPr>
          <p:nvPr>
            <p:ph idx="1"/>
          </p:nvPr>
        </p:nvSpPr>
        <p:spPr/>
        <p:txBody>
          <a:bodyPr/>
          <a:lstStyle/>
          <a:p>
            <a:r>
              <a:rPr lang="sk-SK" b="1" dirty="0">
                <a:ea typeface="+mn-lt"/>
                <a:cs typeface="+mn-lt"/>
              </a:rPr>
              <a:t>Na strane 41 uvádzate, že ste v programe </a:t>
            </a:r>
            <a:r>
              <a:rPr lang="sk-SK" b="1" dirty="0" err="1">
                <a:ea typeface="+mn-lt"/>
                <a:cs typeface="+mn-lt"/>
              </a:rPr>
              <a:t>Wireshark</a:t>
            </a:r>
            <a:r>
              <a:rPr lang="sk-SK" b="1" dirty="0">
                <a:ea typeface="+mn-lt"/>
                <a:cs typeface="+mn-lt"/>
              </a:rPr>
              <a:t> kontrolovali, prečo Suricata označila </a:t>
            </a:r>
            <a:r>
              <a:rPr lang="pl-PL" b="1" dirty="0">
                <a:ea typeface="+mn-lt"/>
                <a:cs typeface="+mn-lt"/>
              </a:rPr>
              <a:t>ako útok aj prevádzku, ktorá tak nie je označená tvorcami datasetu. K akým zisteniam ste </a:t>
            </a:r>
            <a:r>
              <a:rPr lang="sk-SK" b="1" dirty="0">
                <a:ea typeface="+mn-lt"/>
                <a:cs typeface="+mn-lt"/>
              </a:rPr>
              <a:t>dospeli?</a:t>
            </a:r>
            <a:endParaRPr lang="en-US" b="1" dirty="0">
              <a:ea typeface="+mn-lt"/>
              <a:cs typeface="+mn-lt"/>
            </a:endParaRPr>
          </a:p>
          <a:p>
            <a:endParaRPr lang="sk-SK" dirty="0"/>
          </a:p>
          <a:p>
            <a:r>
              <a:rPr lang="sk-SK" dirty="0"/>
              <a:t>Označený paket využíva stránku „api.ipify.org“. Stránka sama o sebe neobsahuje malware, ale bola zneužívaná škodlivým softvérom, preto aj ET pravidlá vyhodnocujú pakety s týmto odkazom ako potenciálnu hrozbu.</a:t>
            </a:r>
          </a:p>
        </p:txBody>
      </p:sp>
      <p:sp>
        <p:nvSpPr>
          <p:cNvPr id="4" name="Zástupný objekt pre číslo snímky 3">
            <a:extLst>
              <a:ext uri="{FF2B5EF4-FFF2-40B4-BE49-F238E27FC236}">
                <a16:creationId xmlns:a16="http://schemas.microsoft.com/office/drawing/2014/main" id="{325FD36C-7E62-400B-99CA-C9F4B1FF627E}"/>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Picture 2" descr="data:image/png;base64,iVBORw0KGgoAAAANSUhEUgAAAOEAAADhCAMAAAAJbSJIAAAA+VBMVEX////SVVrD5ngAAAD/ZGSl127J7Xz/aGjPVFnM8X7/Zmbb29swOR7UVlvXV1yr33IrERGIiIicuGDuXmBTYjOFnVL1YGDtXmDfWV339/dnZ2e7SUk4FhYoNRuXsl3V1dXu7u6y0m2Ap1WxRUUTExOSOTlTU1O3Sk7UU1PhWFikpKS133OUlJRuKyupREhIHBx4eHi1tbVDQ0Ojo6PFxcVaIyNgYGCLtV0bCwx6MDAqKiqiQUWezmk5OTmOOT1Vbzk0RCMeHh5ffD+lw2VBVCuTwGIkDg69vb0TGQxoKCiLpFZTICB0dHQxMTFldz4iKBVwkkplhEMuPB4EeAMYAAAOLklEQVR4nO2da2PTuBKGmyatUxe77YYmaRO2KW1JwvZOgYYs5bJQKGW5/f8fs06ikWdkyZZlx87h6P2ywNqJnow0mtF1acnKysrKysrKysrKysrKysrKysrKysrKysrKyqow7fR2yi7CXLR+9Wxr9/Jdlenw9ZPzradXvbKLlY/WL85fV1W63PrUK7uAmdR7uquE43q3dfU/WnF3nl4m4zG9+FR2adPr6oU23kzn62UXOY12jg9T8k30+qLscuuqd26AN9PTssuuox0pX3d01BkMGrWZmsNBZzw6kzx3uPiMxxK4zrDmuIFqoSZ/ddxhZ7QpPv5usZ3OJ7H93XWaFI0q+H+Ng+fCO5eL63N6T0S8wHZKOk7puB0BcqtsEoUuSCmvx00NPIBsjm9Jc9wrG0aiHdIBdjs1XTyorx3CeFw2T0R7lE/bfNiQHex2LhcslHuGATsxviXejgf4YxaqpuIAe2zIN2WsHaFPWqC+EYXYZy1zvomcYXfxfGrvVVimUycT39SOyIy7ZbNN1Qt7+W68AZuNRmuiRqMZb8bQqz4pmy5QL/zFR0q+Zqvte3Usr91uqB53a2EEcFk2HwY8UNTQVrtSr1eimmA25K84RwuDuBNW0YEUsNGW0nHKihzS6SxKReVO5lpW55rxeGDKtqRZusPFcDc81N5sRgGbfjIeg5QwIsQSO43zEDADn4LRbXDE0oY3nkIJbqOA7TR8U8ZhjBVLCuDWeQEiVbSVEm+K6Im/E0IsJwznbnQoAqY2IGNsi4iDUh0qzwcHAmDTM+KbIPoConMAX1JCFM4zejEUbZkZkDEKvaMzgq/pFQ24A998IgAa1lCO2BIqKow5Fh7bQB3dzKcJqhGb8FM+KxbwinuZdIDeVPGI9CNDb1OsP4VvHbvagJ7v+/X+6Wm/Xw/+FEMpIPKmWGj0BsMyZ7qAAV7/5uyavXZ9N67HMIoVFV4rcKSYuxn6aw+VgL53gwYnprrvqxmpR3UhzyiwU4TJiRviR5XdhOffVCU6UzPWSXjj3LM3rooC5CakTk8F6PdF+4FOlIgerRzs+ddFEW6xLzwgrVBVWH+s4Au0WfcVb5EAjjuboowIxSOAKi/jj1R4U/UViNTbQKdYUEuEpKmDCRsqwBNKdLt5S//hVIWImyIfYSzGnbKFP7fEhKoqin3M/bhemXaKxLH2FdWbROFgxPMiAGEOhrRCRR31T0OSUdDRVyY03qRzvOf/fl2RI5J66sAvVURgA3MUOn60zjnOaBfvIfbnKm8jc6dFDGiwrzoiJlRUND6yO4r0C36dV9WxHJFEby77qAJSDMgLcR1SmNDjdrqRMHg+X4yhqKfYiDyw6c2dkA0gnuFwRlHNOMKJ/AG/G/MDiEassWfnnkRBPIP9jMqEffZsVxG6eLyZarREd1RQNYXEEPdWqlYIXaGqPwj7klMNdwp54t56ruqJhGwQ+DmupAoTekm+MkBkj9yr6rmkmuauV1tkOJZ197iSKsIZXkmVJkRGVOT9OLBxTmTFy0eXISNMpuEETlVJWelv1SYMO0zFr4B9jduRlS0vfQXCT+wfUCV1VRHp3exRhSNlDzF3eqR4CGdRTWnR8tIr1iBZ4oRne1WJL/QViv6cPcSq3kgj/nau5WXLSzNEtuoCN0NFJa34rEAxzTCsyipvhL2pG5+HZdarKSGbq8BdsbIrqOoQjuMJcSYM64kOfz2a6UEO+o4Qz5GjQXVHPXjBno0dQU0kxJ0+6xG/bzCt5qL9bxxxnWdOXeRolONPzNNsxjXDxFpKGiK4mr9XZlrOR2v7YMhd7krvNJphEJPdJlZSPsahdLikIbLhgY/5Egb6zBB7MIx4pEMYJAw3d6N6/BA+OFxF7E17RIc9/HgjZ8LVfxjhBcRs2JXGVMLJOH4sXxh7qy2NXQ0z+I+8CZfXHoKv+Tr7A54TjUdIEB9pVJsahaYwHvWeEf6VG+Hqn7NPvoTkcKDhSrXUZiHNWYytESHLqN/kTri8P/vkw6V/Z38Y5kTIB2uUzZASssj0Yf6Ey6wgkFk08iH0PBg7jfFHdUTIOsQPcyRkIQ3qo1QjwTriA1VxwXkdtXlG+HaOhOy/tVwIw9HiuD4Td/mM8FehhOYrL8IJjdj8SkL4aP6EyQl+kjy/zsdSVYPeSsJ52jCnduj5HlrMHR/XFdwOmS9FsaKBL/X9/ggls3E9RaVwX8p2ZWfpDz1/TKaEVdk9FyI8mL0yz/4we0zjeXSfWiIgGqlxWYw3h5iGE7LIu5MhLqVbKmMHcaaSxKU/50jIBqLGermFrLxka2xXNceNhHMLNmyVIbeYJPWxhGyCe6SVH8oAybKTm7iVUUw4A86eH65tP/j+Rmp6IGSzFnjiSb1MKKpwKiboBW88HfOTxUPMAxvn+KuzNDCOkC18vjXs8kMT3vU9DQNW8h2nYYDVbUlFBUKYW8MzT2kIoZ/o+wkLFLnwoDcfazMjBMDqwxhC2EEyMHI1XoV9TrIH5cKOhmWThh0+B6x+iyNkyxTGZq4GmmHC8BR+Aw+1MVdq1lmEgNV9yf/mhGzZJZ4+TNEQGeG1/lJ3Mm/BSvHYpJIiwD9l/QUnhMU0eCGGdnE5oX4lxVOksODExNEkAYaEkD+huC1FNfVm7j5u3En4SXAlPTB3NImAiJBFpkfJCxVkFpn1FvHpEiFEP6TDAlqDqDQZEBGyhtjF1VS/WQV5xfWZRqgGwmswXWiGqQkR4B8KQEQIm53w/FqKkQw/fhG7IBzQ8Enu1M1Qw4KYENJ8sugr6x4L5e+BKymbNP+QthlqAWJCll5c4+UmqaJvfZGYFEK2HykrqR4gJoT+Aoc1qsUKGYVNyA+USFlJddqgQAhjNWS/U+a9QDIRE7pdo0qqaUFKCFsRyIaBeRCSBVGw5iudJ9UGJIQwl098TaYteXKRhd7QGVZTmVAfkBDyDdz4J9bNMHy/njRrCoBkPwJEbDB1uLG/nFDkdICUEHwNMaJeYDMdyVetfxKEAaGrYH5m4+XnIMtLARjrZKKEMItIjahTT9lUhU56SPcFgQnZSOnH6V8e5QgoEMLitiOy7Sm5U4Rhmm4yId1QwlvhbIRm4001GTEdoEDIz4qgm3Y1Bs5mr2lkT8SP8k2WrKvY+FBNREwJKBKCEck62uSmCGtqk7MnurEL1tHAINvGeyj8g7wARUJ+bBLdqJ6IqJ09kY/lW4JgvmLlL158hRVTA0YIwZ1ek986eUBjMiuTnD1RL8PdDA/YVlb3OYDUiukBI4R8K/eI7lVPdKg62ZMA6MAQ5E9uwmWEKLGiAWCUkB8tRDaw5RLbiIBQRz+DBSfxTJwVTQCjhOG5JsIhCFnWZsxEAcPN6i9JwKa2ohGghBAmS+l4ho67iZcnfhyUlrsZFpKqrGgGKCPkZ7cITTHl0TtU0dNNYDbucIUCqhANAWWEYT2NnEJnnC2KG/HRwR8vQzcTh2gKKCUMD4kSvI2pv6lXxCN4wkPN3m+IJpQiGgPKCfmm9cgJNTXXwIyRGlpz+O6+XxyQZL4iojmgnBAdoxRBrDW8dIx1P3LWVHj8TtjXC6k9RcwAqCBE5+pGEWutSoopGy96Lh0C/Ciro1HEDIAqQnS2tezEPV3Gui85d88JDyp4rAQkiKHSAyoJ0dGsHdmhgg0/8dC9ekV25B4+OfGHvBGqEQ0A1YShQxXyYZDbioOsS81XC2dDq9iNysfXIogmgDGECPFOcfyz22pPTvaMwKmPvnSbXQmganxNQDQCjCNEiJuRg9u4mo1W259xTVn9dkt9TKszqKYAFBDNAGMJl9BB3qojTJF1mpIzJIVn0MrMnxqABNEQMJ4QdmFM9Dyx/EkiRyWHTiZ+kJsjmgImEJILERLNGG8/ctz1Y01AjmgMmETIh6YmOhsaM7puBy2t/fxRG3Cinx++7RsDJhKiAC7QScOM0RnglYtvV1bSAC6rVh3mREiPZa+OWqkZXWdwjz8C+ZhcF5KaEwqXP5wMUl0eENRPsvL088tiAbUIxQs8uge6F1y4TuuIvFp9s5KyihZDKJoxMKTGJSWu2zgV7tR5hA2Y4y7DHAglFwXdHQxdFaXrOrXBUeQwtx+YryBAbcLAqUru6roby8I5d9g5uo8+/GZlo+gamo5waWnvSbTYkjjAlZ40+PBvYsDCAFMRBowSO4qI9DoSrpdl1ND0hIFb3YqUXUB0ZDd2BYSlGNCAMNCFWFkpoiNc1nUYISySz4gwMKQASRAJ4e4nmJF8WYoBTQknutp6LUfkhE+Op+f7sKbLsomi+WAv97v0hIF2wjaJRquAEI56ZB3pLKUvmm959Qv7uY0Iw/NOsRVFQhYOHZbBFxC+nX298T0TEiuKhJB+vc+SAhkDsiMVMpwAG0UUCfl8pHmabg7Ih3mMASWIEUIetW9nymQN+Na+wFdnugxFRIwQhlfWPNjeX15TS+RfjXk2Wav722950XpZCEXEKCG5fS9G3/+hjN+SX9FU1hsmKGKUUHKFqUJ4KeXq2+TnNZX9VHuCKCFc0r5lF3mjP3IDzONQTYwoIzSw4up2XoAvcgCkiDLCpT3du6ABMTfCvG55CREHXRmhcBlmMmJOhFu9nAAxIlP0o/eOX+hYctYWcyD89+tFrkdoi4hp3w8HnqdWBMJFue1yIor4NfkFQSHixIqLSEgRe+nfJ4gLSYgRjU5Yx4iLSRiuiDNMVhDi2mISLvW2LqvVV8fGLgwhfllMwswKER/+poR0tvK3JBQRf0NCAXHxLpvPQQSxtJtK5yqMWHZZ5qTd39yES+GgwG/ZCme6msz97BZ4p14Z6pVdACsrKysrKysrKysrKysrKysrKysrKysrKyur/1P9B3AKypMQ/3CLAAAAAElFTkSuQmCC">
            <a:extLst>
              <a:ext uri="{FF2B5EF4-FFF2-40B4-BE49-F238E27FC236}">
                <a16:creationId xmlns:a16="http://schemas.microsoft.com/office/drawing/2014/main" id="{72C90977-655B-460D-9155-B6EB3FA76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656" y="114340"/>
            <a:ext cx="1712007" cy="171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05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AEE4A3-6F9F-4465-BCB2-BEA8E65C69F1}"/>
              </a:ext>
            </a:extLst>
          </p:cNvPr>
          <p:cNvSpPr>
            <a:spLocks noGrp="1"/>
          </p:cNvSpPr>
          <p:nvPr>
            <p:ph type="title"/>
          </p:nvPr>
        </p:nvSpPr>
        <p:spPr/>
        <p:txBody>
          <a:bodyPr/>
          <a:lstStyle/>
          <a:p>
            <a:r>
              <a:rPr lang="sk-SK" dirty="0"/>
              <a:t>Odpovede</a:t>
            </a:r>
          </a:p>
        </p:txBody>
      </p:sp>
      <p:sp>
        <p:nvSpPr>
          <p:cNvPr id="3" name="Zástupný objekt pre obsah 2">
            <a:extLst>
              <a:ext uri="{FF2B5EF4-FFF2-40B4-BE49-F238E27FC236}">
                <a16:creationId xmlns:a16="http://schemas.microsoft.com/office/drawing/2014/main" id="{BCD2BE1A-5836-40C5-BCE1-5A5B91B521BB}"/>
              </a:ext>
            </a:extLst>
          </p:cNvPr>
          <p:cNvSpPr>
            <a:spLocks noGrp="1"/>
          </p:cNvSpPr>
          <p:nvPr>
            <p:ph idx="1"/>
          </p:nvPr>
        </p:nvSpPr>
        <p:spPr/>
        <p:txBody>
          <a:bodyPr/>
          <a:lstStyle/>
          <a:p>
            <a:r>
              <a:rPr lang="sk-SK" b="1" dirty="0">
                <a:ea typeface="+mn-lt"/>
                <a:cs typeface="+mn-lt"/>
              </a:rPr>
              <a:t>Suricata nefunguje optimálne pri detekcii v rámci jednej siete. Bolo by možné „vnútornú sieť“ </a:t>
            </a:r>
            <a:r>
              <a:rPr lang="pl-PL" b="1" dirty="0">
                <a:ea typeface="+mn-lt"/>
                <a:cs typeface="+mn-lt"/>
              </a:rPr>
              <a:t>definovat' ako zoznam konkrétnych zariadení (s maskou /32)?</a:t>
            </a:r>
          </a:p>
          <a:p>
            <a:pPr lvl="1"/>
            <a:r>
              <a:rPr lang="pl-PL" dirty="0">
                <a:ea typeface="+mn-lt"/>
                <a:cs typeface="+mn-lt"/>
              </a:rPr>
              <a:t>Bolo by to možné. V datasete je ale ten problém, že jedno zariadenie je pri jednom útoku obeť, pri inom útočník.</a:t>
            </a:r>
            <a:endParaRPr lang="sk-SK" dirty="0">
              <a:ea typeface="+mn-lt"/>
              <a:cs typeface="+mn-lt"/>
            </a:endParaRPr>
          </a:p>
          <a:p>
            <a:r>
              <a:rPr lang="sk-SK" b="1" dirty="0">
                <a:ea typeface="+mn-lt"/>
                <a:cs typeface="+mn-lt"/>
              </a:rPr>
              <a:t>Má Suricata podporu pre IPv6?</a:t>
            </a:r>
          </a:p>
          <a:p>
            <a:pPr lvl="1"/>
            <a:r>
              <a:rPr lang="sk-SK" dirty="0">
                <a:ea typeface="+mn-lt"/>
                <a:cs typeface="+mn-lt"/>
              </a:rPr>
              <a:t>Podľa dokumentácie má plnú podporu pre IPv6</a:t>
            </a:r>
            <a:endParaRPr lang="en-US" dirty="0">
              <a:ea typeface="+mn-lt"/>
              <a:cs typeface="+mn-lt"/>
            </a:endParaRPr>
          </a:p>
          <a:p>
            <a:endParaRPr lang="sk-SK" dirty="0"/>
          </a:p>
        </p:txBody>
      </p:sp>
      <p:sp>
        <p:nvSpPr>
          <p:cNvPr id="4" name="Zástupný objekt pre číslo snímky 3">
            <a:extLst>
              <a:ext uri="{FF2B5EF4-FFF2-40B4-BE49-F238E27FC236}">
                <a16:creationId xmlns:a16="http://schemas.microsoft.com/office/drawing/2014/main" id="{F33C602F-0E36-48F9-B7DA-1B8FC8319386}"/>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Picture 2" descr="data:image/png;base64,iVBORw0KGgoAAAANSUhEUgAAAOEAAADhCAMAAAAJbSJIAAAA+VBMVEX////SVVrD5ngAAAD/ZGSl127J7Xz/aGjPVFnM8X7/Zmbb29swOR7UVlvXV1yr33IrERGIiIicuGDuXmBTYjOFnVL1YGDtXmDfWV339/dnZ2e7SUk4FhYoNRuXsl3V1dXu7u6y0m2Ap1WxRUUTExOSOTlTU1O3Sk7UU1PhWFikpKS133OUlJRuKyupREhIHBx4eHi1tbVDQ0Ojo6PFxcVaIyNgYGCLtV0bCwx6MDAqKiqiQUWezmk5OTmOOT1Vbzk0RCMeHh5ffD+lw2VBVCuTwGIkDg69vb0TGQxoKCiLpFZTICB0dHQxMTFldz4iKBVwkkplhEMuPB4EeAMYAAAOLklEQVR4nO2da2PTuBKGmyatUxe77YYmaRO2KW1JwvZOgYYs5bJQKGW5/f8fs06ikWdkyZZlx87h6P2ywNqJnow0mtF1acnKysrKysrKysrKysrKysrKysrKysrKysrKyqow7fR2yi7CXLR+9Wxr9/Jdlenw9ZPzradXvbKLlY/WL85fV1W63PrUK7uAmdR7uquE43q3dfU/WnF3nl4m4zG9+FR2adPr6oU23kzn62UXOY12jg9T8k30+qLscuuqd26AN9PTssuuox0pX3d01BkMGrWZmsNBZzw6kzx3uPiMxxK4zrDmuIFqoSZ/ddxhZ7QpPv5usZ3OJ7H93XWaFI0q+H+Ng+fCO5eL63N6T0S8wHZKOk7puB0BcqtsEoUuSCmvx00NPIBsjm9Jc9wrG0aiHdIBdjs1XTyorx3CeFw2T0R7lE/bfNiQHex2LhcslHuGATsxviXejgf4YxaqpuIAe2zIN2WsHaFPWqC+EYXYZy1zvomcYXfxfGrvVVimUycT39SOyIy7ZbNN1Qt7+W68AZuNRmuiRqMZb8bQqz4pmy5QL/zFR0q+Zqvte3Usr91uqB53a2EEcFk2HwY8UNTQVrtSr1eimmA25K84RwuDuBNW0YEUsNGW0nHKihzS6SxKReVO5lpW55rxeGDKtqRZusPFcDc81N5sRgGbfjIeg5QwIsQSO43zEDADn4LRbXDE0oY3nkIJbqOA7TR8U8ZhjBVLCuDWeQEiVbSVEm+K6Im/E0IsJwznbnQoAqY2IGNsi4iDUh0qzwcHAmDTM+KbIPoConMAX1JCFM4zejEUbZkZkDEKvaMzgq/pFQ24A998IgAa1lCO2BIqKow5Fh7bQB3dzKcJqhGb8FM+KxbwinuZdIDeVPGI9CNDb1OsP4VvHbvagJ7v+/X+6Wm/Xw/+FEMpIPKmWGj0BsMyZ7qAAV7/5uyavXZ9N67HMIoVFV4rcKSYuxn6aw+VgL53gwYnprrvqxmpR3UhzyiwU4TJiRviR5XdhOffVCU6UzPWSXjj3LM3rooC5CakTk8F6PdF+4FOlIgerRzs+ddFEW6xLzwgrVBVWH+s4Au0WfcVb5EAjjuboowIxSOAKi/jj1R4U/UViNTbQKdYUEuEpKmDCRsqwBNKdLt5S//hVIWImyIfYSzGnbKFP7fEhKoqin3M/bhemXaKxLH2FdWbROFgxPMiAGEOhrRCRR31T0OSUdDRVyY03qRzvOf/fl2RI5J66sAvVURgA3MUOn60zjnOaBfvIfbnKm8jc6dFDGiwrzoiJlRUND6yO4r0C36dV9WxHJFEby77qAJSDMgLcR1SmNDjdrqRMHg+X4yhqKfYiDyw6c2dkA0gnuFwRlHNOMKJ/AG/G/MDiEassWfnnkRBPIP9jMqEffZsVxG6eLyZarREd1RQNYXEEPdWqlYIXaGqPwj7klMNdwp54t56ruqJhGwQ+DmupAoTekm+MkBkj9yr6rmkmuauV1tkOJZ197iSKsIZXkmVJkRGVOT9OLBxTmTFy0eXISNMpuEETlVJWelv1SYMO0zFr4B9jduRlS0vfQXCT+wfUCV1VRHp3exRhSNlDzF3eqR4CGdRTWnR8tIr1iBZ4oRne1WJL/QViv6cPcSq3kgj/nau5WXLSzNEtuoCN0NFJa34rEAxzTCsyipvhL2pG5+HZdarKSGbq8BdsbIrqOoQjuMJcSYM64kOfz2a6UEO+o4Qz5GjQXVHPXjBno0dQU0kxJ0+6xG/bzCt5qL9bxxxnWdOXeRolONPzNNsxjXDxFpKGiK4mr9XZlrOR2v7YMhd7krvNJphEJPdJlZSPsahdLikIbLhgY/5Egb6zBB7MIx4pEMYJAw3d6N6/BA+OFxF7E17RIc9/HgjZ8LVfxjhBcRs2JXGVMLJOH4sXxh7qy2NXQ0z+I+8CZfXHoKv+Tr7A54TjUdIEB9pVJsahaYwHvWeEf6VG+Hqn7NPvoTkcKDhSrXUZiHNWYytESHLqN/kTri8P/vkw6V/Z38Y5kTIB2uUzZASssj0Yf6Ey6wgkFk08iH0PBg7jfFHdUTIOsQPcyRkIQ3qo1QjwTriA1VxwXkdtXlG+HaOhOy/tVwIw9HiuD4Td/mM8FehhOYrL8IJjdj8SkL4aP6EyQl+kjy/zsdSVYPeSsJ52jCnduj5HlrMHR/XFdwOmS9FsaKBL/X9/ggls3E9RaVwX8p2ZWfpDz1/TKaEVdk9FyI8mL0yz/4we0zjeXSfWiIgGqlxWYw3h5iGE7LIu5MhLqVbKmMHcaaSxKU/50jIBqLGermFrLxka2xXNceNhHMLNmyVIbeYJPWxhGyCe6SVH8oAybKTm7iVUUw4A86eH65tP/j+Rmp6IGSzFnjiSb1MKKpwKiboBW88HfOTxUPMAxvn+KuzNDCOkC18vjXs8kMT3vU9DQNW8h2nYYDVbUlFBUKYW8MzT2kIoZ/o+wkLFLnwoDcfazMjBMDqwxhC2EEyMHI1XoV9TrIH5cKOhmWThh0+B6x+iyNkyxTGZq4GmmHC8BR+Aw+1MVdq1lmEgNV9yf/mhGzZJZ4+TNEQGeG1/lJ3Mm/BSvHYpJIiwD9l/QUnhMU0eCGGdnE5oX4lxVOksODExNEkAYaEkD+huC1FNfVm7j5u3En4SXAlPTB3NImAiJBFpkfJCxVkFpn1FvHpEiFEP6TDAlqDqDQZEBGyhtjF1VS/WQV5xfWZRqgGwmswXWiGqQkR4B8KQEQIm53w/FqKkQw/fhG7IBzQ8Enu1M1Qw4KYENJ8sugr6x4L5e+BKymbNP+QthlqAWJCll5c4+UmqaJvfZGYFEK2HykrqR4gJoT+Aoc1qsUKGYVNyA+USFlJddqgQAhjNWS/U+a9QDIRE7pdo0qqaUFKCFsRyIaBeRCSBVGw5iudJ9UGJIQwl098TaYteXKRhd7QGVZTmVAfkBDyDdz4J9bNMHy/njRrCoBkPwJEbDB1uLG/nFDkdICUEHwNMaJeYDMdyVetfxKEAaGrYH5m4+XnIMtLARjrZKKEMItIjahTT9lUhU56SPcFgQnZSOnH6V8e5QgoEMLitiOy7Sm5U4Rhmm4yId1QwlvhbIRm4001GTEdoEDIz4qgm3Y1Bs5mr2lkT8SP8k2WrKvY+FBNREwJKBKCEck62uSmCGtqk7MnurEL1tHAINvGeyj8g7wARUJ+bBLdqJ6IqJ09kY/lW4JgvmLlL158hRVTA0YIwZ1ek986eUBjMiuTnD1RL8PdDA/YVlb3OYDUiukBI4R8K/eI7lVPdKg62ZMA6MAQ5E9uwmWEKLGiAWCUkB8tRDaw5RLbiIBQRz+DBSfxTJwVTQCjhOG5JsIhCFnWZsxEAcPN6i9JwKa2ohGghBAmS+l4ho67iZcnfhyUlrsZFpKqrGgGKCPkZ7cITTHl0TtU0dNNYDbucIUCqhANAWWEYT2NnEJnnC2KG/HRwR8vQzcTh2gKKCUMD4kSvI2pv6lXxCN4wkPN3m+IJpQiGgPKCfmm9cgJNTXXwIyRGlpz+O6+XxyQZL4iojmgnBAdoxRBrDW8dIx1P3LWVHj8TtjXC6k9RcwAqCBE5+pGEWutSoopGy96Lh0C/Ciro1HEDIAqQnS2tezEPV3Gui85d88JDyp4rAQkiKHSAyoJ0dGsHdmhgg0/8dC9ekV25B4+OfGHvBGqEQ0A1YShQxXyYZDbioOsS81XC2dDq9iNysfXIogmgDGECPFOcfyz22pPTvaMwKmPvnSbXQmganxNQDQCjCNEiJuRg9u4mo1W259xTVn9dkt9TKszqKYAFBDNAGMJl9BB3qojTJF1mpIzJIVn0MrMnxqABNEQMJ4QdmFM9Dyx/EkiRyWHTiZ+kJsjmgImEJILERLNGG8/ctz1Y01AjmgMmETIh6YmOhsaM7puBy2t/fxRG3Cinx++7RsDJhKiAC7QScOM0RnglYtvV1bSAC6rVh3mREiPZa+OWqkZXWdwjz8C+ZhcF5KaEwqXP5wMUl0eENRPsvL088tiAbUIxQs8uge6F1y4TuuIvFp9s5KyihZDKJoxMKTGJSWu2zgV7tR5hA2Y4y7DHAglFwXdHQxdFaXrOrXBUeQwtx+YryBAbcLAqUru6roby8I5d9g5uo8+/GZlo+gamo5waWnvSbTYkjjAlZ40+PBvYsDCAFMRBowSO4qI9DoSrpdl1ND0hIFb3YqUXUB0ZDd2BYSlGNCAMNCFWFkpoiNc1nUYISySz4gwMKQASRAJ4e4nmJF8WYoBTQknutp6LUfkhE+Op+f7sKbLsomi+WAv97v0hIF2wjaJRquAEI56ZB3pLKUvmm959Qv7uY0Iw/NOsRVFQhYOHZbBFxC+nX298T0TEiuKhJB+vc+SAhkDsiMVMpwAG0UUCfl8pHmabg7Ih3mMASWIEUIetW9nymQN+Na+wFdnugxFRIwQhlfWPNjeX15TS+RfjXk2Wav722950XpZCEXEKCG5fS9G3/+hjN+SX9FU1hsmKGKUUHKFqUJ4KeXq2+TnNZX9VHuCKCFc0r5lF3mjP3IDzONQTYwoIzSw4up2XoAvcgCkiDLCpT3du6ABMTfCvG55CREHXRmhcBlmMmJOhFu9nAAxIlP0o/eOX+hYctYWcyD89+tFrkdoi4hp3w8HnqdWBMJFue1yIor4NfkFQSHixIqLSEgRe+nfJ4gLSYgRjU5Yx4iLSRiuiDNMVhDi2mISLvW2LqvVV8fGLgwhfllMwswKER/+poR0tvK3JBQRf0NCAXHxLpvPQQSxtJtK5yqMWHZZ5qTd39yES+GgwG/ZCme6msz97BZ4p14Z6pVdACsrKysrKysrKysrKysrKysrKysrKysrKyur/1P9B3AKypMQ/3CLAAAAAElFTkSuQmCC">
            <a:extLst>
              <a:ext uri="{FF2B5EF4-FFF2-40B4-BE49-F238E27FC236}">
                <a16:creationId xmlns:a16="http://schemas.microsoft.com/office/drawing/2014/main" id="{B056C7B2-F4DB-47DB-8439-5D9B15A80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656" y="114340"/>
            <a:ext cx="1712007" cy="171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77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92E5E0B-2335-4B38-B3A1-5A61514F4424}"/>
              </a:ext>
            </a:extLst>
          </p:cNvPr>
          <p:cNvSpPr>
            <a:spLocks noGrp="1"/>
          </p:cNvSpPr>
          <p:nvPr>
            <p:ph type="title"/>
          </p:nvPr>
        </p:nvSpPr>
        <p:spPr>
          <a:xfrm>
            <a:off x="1640156" y="2788555"/>
            <a:ext cx="8911687" cy="1280890"/>
          </a:xfrm>
        </p:spPr>
        <p:txBody>
          <a:bodyPr/>
          <a:lstStyle/>
          <a:p>
            <a:pPr algn="ctr"/>
            <a:r>
              <a:rPr lang="sk-SK" dirty="0"/>
              <a:t>KONIEC</a:t>
            </a:r>
          </a:p>
        </p:txBody>
      </p:sp>
      <p:sp>
        <p:nvSpPr>
          <p:cNvPr id="4" name="Zástupný objekt pre číslo snímky 3">
            <a:extLst>
              <a:ext uri="{FF2B5EF4-FFF2-40B4-BE49-F238E27FC236}">
                <a16:creationId xmlns:a16="http://schemas.microsoft.com/office/drawing/2014/main" id="{2D07D3C5-3D9E-421B-82E2-DFDCC1CD107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6640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F2FB1-F5DE-4962-9657-85A48DD0AE33}"/>
              </a:ext>
            </a:extLst>
          </p:cNvPr>
          <p:cNvSpPr>
            <a:spLocks noGrp="1"/>
          </p:cNvSpPr>
          <p:nvPr>
            <p:ph type="title"/>
          </p:nvPr>
        </p:nvSpPr>
        <p:spPr/>
        <p:txBody>
          <a:bodyPr/>
          <a:lstStyle/>
          <a:p>
            <a:r>
              <a:rPr lang="sk-SK" dirty="0"/>
              <a:t>Ciele práce</a:t>
            </a:r>
          </a:p>
        </p:txBody>
      </p:sp>
      <p:sp>
        <p:nvSpPr>
          <p:cNvPr id="3" name="Zástupný objekt pre obsah 2">
            <a:extLst>
              <a:ext uri="{FF2B5EF4-FFF2-40B4-BE49-F238E27FC236}">
                <a16:creationId xmlns:a16="http://schemas.microsoft.com/office/drawing/2014/main" id="{BEEF6CBB-5847-425B-A343-D0A88697096D}"/>
              </a:ext>
            </a:extLst>
          </p:cNvPr>
          <p:cNvSpPr>
            <a:spLocks noGrp="1"/>
          </p:cNvSpPr>
          <p:nvPr>
            <p:ph idx="1"/>
          </p:nvPr>
        </p:nvSpPr>
        <p:spPr/>
        <p:txBody>
          <a:bodyPr>
            <a:normAutofit/>
          </a:bodyPr>
          <a:lstStyle/>
          <a:p>
            <a:r>
              <a:rPr lang="sk-SK" sz="2400" dirty="0"/>
              <a:t>IDS nástroj Suricata</a:t>
            </a:r>
          </a:p>
          <a:p>
            <a:r>
              <a:rPr lang="sk-SK" sz="2400" dirty="0"/>
              <a:t>Práca s pravidlami</a:t>
            </a:r>
          </a:p>
          <a:p>
            <a:pPr lvl="1"/>
            <a:r>
              <a:rPr lang="sk-SK" sz="2000" dirty="0"/>
              <a:t>Preskúmanie rôznych množín s pravidlami</a:t>
            </a:r>
          </a:p>
          <a:p>
            <a:pPr lvl="1"/>
            <a:r>
              <a:rPr lang="sk-SK" sz="2000" dirty="0"/>
              <a:t>Preskúmanie možnosti spravovania pravidiel</a:t>
            </a:r>
          </a:p>
          <a:p>
            <a:pPr lvl="1"/>
            <a:r>
              <a:rPr lang="sk-SK" sz="2000" dirty="0"/>
              <a:t>Analýza metodiky pre pridávanie nových detekčných metód</a:t>
            </a:r>
          </a:p>
          <a:p>
            <a:r>
              <a:rPr lang="sk-SK" sz="2400" dirty="0"/>
              <a:t>Implementácia </a:t>
            </a:r>
            <a:r>
              <a:rPr lang="sk-SK" sz="2400" dirty="0" err="1"/>
              <a:t>Suricaty</a:t>
            </a:r>
            <a:r>
              <a:rPr lang="sk-SK" sz="2400" dirty="0"/>
              <a:t> v </a:t>
            </a:r>
            <a:r>
              <a:rPr lang="sk-SK" sz="2400" dirty="0" err="1"/>
              <a:t>offline</a:t>
            </a:r>
            <a:r>
              <a:rPr lang="sk-SK" sz="2400" dirty="0"/>
              <a:t> režime</a:t>
            </a:r>
          </a:p>
          <a:p>
            <a:r>
              <a:rPr lang="sk-SK" sz="2400" dirty="0"/>
              <a:t>Implementácia </a:t>
            </a:r>
            <a:r>
              <a:rPr lang="sk-SK" sz="2400" dirty="0" err="1"/>
              <a:t>Suricaty</a:t>
            </a:r>
            <a:r>
              <a:rPr lang="sk-SK" sz="2400" dirty="0"/>
              <a:t> v online režime</a:t>
            </a:r>
          </a:p>
        </p:txBody>
      </p:sp>
      <p:sp>
        <p:nvSpPr>
          <p:cNvPr id="4" name="Zástupný objekt pre číslo snímky 3">
            <a:extLst>
              <a:ext uri="{FF2B5EF4-FFF2-40B4-BE49-F238E27FC236}">
                <a16:creationId xmlns:a16="http://schemas.microsoft.com/office/drawing/2014/main" id="{88A6B2DB-4B57-4BFC-8577-25A500250337}"/>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Obrázok 5" descr="Obrázok, na ktorom je objekt&#10;&#10;Popis vygenerovaný s vysokou spoľahlivosťou">
            <a:extLst>
              <a:ext uri="{FF2B5EF4-FFF2-40B4-BE49-F238E27FC236}">
                <a16:creationId xmlns:a16="http://schemas.microsoft.com/office/drawing/2014/main" id="{F47CD356-8B27-4A82-8646-1FA6C70244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07879" y="624110"/>
            <a:ext cx="1914525" cy="1914525"/>
          </a:xfrm>
          <a:prstGeom prst="rect">
            <a:avLst/>
          </a:prstGeom>
        </p:spPr>
      </p:pic>
    </p:spTree>
    <p:extLst>
      <p:ext uri="{BB962C8B-B14F-4D97-AF65-F5344CB8AC3E}">
        <p14:creationId xmlns:p14="http://schemas.microsoft.com/office/powerpoint/2010/main" val="338528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6ADBD9-93C5-4231-882A-5CDB545D006A}"/>
              </a:ext>
            </a:extLst>
          </p:cNvPr>
          <p:cNvSpPr>
            <a:spLocks noGrp="1"/>
          </p:cNvSpPr>
          <p:nvPr>
            <p:ph type="title"/>
          </p:nvPr>
        </p:nvSpPr>
        <p:spPr/>
        <p:txBody>
          <a:bodyPr/>
          <a:lstStyle/>
          <a:p>
            <a:r>
              <a:rPr lang="sk-SK" dirty="0"/>
              <a:t>Analýza súčasného stavu</a:t>
            </a:r>
          </a:p>
        </p:txBody>
      </p:sp>
      <p:sp>
        <p:nvSpPr>
          <p:cNvPr id="3" name="Zástupný objekt pre obsah 2">
            <a:extLst>
              <a:ext uri="{FF2B5EF4-FFF2-40B4-BE49-F238E27FC236}">
                <a16:creationId xmlns:a16="http://schemas.microsoft.com/office/drawing/2014/main" id="{7C0F6D73-8949-423F-BA9F-A6E9AC14D203}"/>
              </a:ext>
            </a:extLst>
          </p:cNvPr>
          <p:cNvSpPr>
            <a:spLocks noGrp="1"/>
          </p:cNvSpPr>
          <p:nvPr>
            <p:ph idx="1"/>
          </p:nvPr>
        </p:nvSpPr>
        <p:spPr/>
        <p:txBody>
          <a:bodyPr/>
          <a:lstStyle/>
          <a:p>
            <a:r>
              <a:rPr lang="sk-SK" dirty="0"/>
              <a:t>Využitie IDS nástroja </a:t>
            </a:r>
            <a:r>
              <a:rPr lang="sk-SK" dirty="0" err="1"/>
              <a:t>Snort</a:t>
            </a:r>
            <a:r>
              <a:rPr lang="sk-SK" dirty="0"/>
              <a:t> (M. Dvorský, 2017)</a:t>
            </a:r>
          </a:p>
          <a:p>
            <a:r>
              <a:rPr lang="sk-SK" dirty="0"/>
              <a:t>Návrh a implementácia riešenia systému ochrany pred VoIP útokmi pomocou systémov IDS (L. Majer, 2014)</a:t>
            </a:r>
          </a:p>
          <a:p>
            <a:r>
              <a:rPr lang="sk-SK" dirty="0"/>
              <a:t>Postupy inštalácie viacerých IDS (R. </a:t>
            </a:r>
            <a:r>
              <a:rPr lang="sk-SK" dirty="0" err="1"/>
              <a:t>Solár</a:t>
            </a:r>
            <a:r>
              <a:rPr lang="sk-SK" dirty="0"/>
              <a:t>, 2015)</a:t>
            </a:r>
          </a:p>
          <a:p>
            <a:r>
              <a:rPr lang="sk-SK" dirty="0"/>
              <a:t>Základná špecifikácia nástroja Suricata (J. </a:t>
            </a:r>
            <a:r>
              <a:rPr lang="sk-SK" dirty="0" err="1"/>
              <a:t>Ďurech</a:t>
            </a:r>
            <a:r>
              <a:rPr lang="sk-SK" dirty="0"/>
              <a:t> – STU, 2017)</a:t>
            </a:r>
          </a:p>
          <a:p>
            <a:r>
              <a:rPr lang="sk-SK" dirty="0"/>
              <a:t>Odborné články venujúce sa hlavne porovnaniu IDS nástrojov </a:t>
            </a:r>
            <a:r>
              <a:rPr lang="sk-SK" dirty="0" err="1"/>
              <a:t>Snort</a:t>
            </a:r>
            <a:r>
              <a:rPr lang="sk-SK" dirty="0"/>
              <a:t> a Suricata</a:t>
            </a:r>
          </a:p>
        </p:txBody>
      </p:sp>
      <p:sp>
        <p:nvSpPr>
          <p:cNvPr id="4" name="Zástupný objekt pre číslo snímky 3">
            <a:extLst>
              <a:ext uri="{FF2B5EF4-FFF2-40B4-BE49-F238E27FC236}">
                <a16:creationId xmlns:a16="http://schemas.microsoft.com/office/drawing/2014/main" id="{6281AFBF-102F-477D-922C-E1019C7C21AF}"/>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Obrázok 5">
            <a:extLst>
              <a:ext uri="{FF2B5EF4-FFF2-40B4-BE49-F238E27FC236}">
                <a16:creationId xmlns:a16="http://schemas.microsoft.com/office/drawing/2014/main" id="{ECFEEDC5-0F4F-4BA8-926D-859A4BD7A9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77349" y="124206"/>
            <a:ext cx="2057401" cy="2057401"/>
          </a:xfrm>
          <a:prstGeom prst="rect">
            <a:avLst/>
          </a:prstGeom>
        </p:spPr>
      </p:pic>
    </p:spTree>
    <p:extLst>
      <p:ext uri="{BB962C8B-B14F-4D97-AF65-F5344CB8AC3E}">
        <p14:creationId xmlns:p14="http://schemas.microsoft.com/office/powerpoint/2010/main" val="53309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C1A777-08B0-4C32-8EAA-ED255030BF7A}"/>
              </a:ext>
            </a:extLst>
          </p:cNvPr>
          <p:cNvSpPr>
            <a:spLocks noGrp="1"/>
          </p:cNvSpPr>
          <p:nvPr>
            <p:ph type="title"/>
          </p:nvPr>
        </p:nvSpPr>
        <p:spPr/>
        <p:txBody>
          <a:bodyPr/>
          <a:lstStyle/>
          <a:p>
            <a:r>
              <a:rPr lang="sk-SK" dirty="0"/>
              <a:t>Metodika práce a metódy skúmania</a:t>
            </a:r>
          </a:p>
        </p:txBody>
      </p:sp>
      <p:sp>
        <p:nvSpPr>
          <p:cNvPr id="3" name="Zástupný objekt pre obsah 2">
            <a:extLst>
              <a:ext uri="{FF2B5EF4-FFF2-40B4-BE49-F238E27FC236}">
                <a16:creationId xmlns:a16="http://schemas.microsoft.com/office/drawing/2014/main" id="{3005E435-BFC4-4558-A259-BAC259C75A28}"/>
              </a:ext>
            </a:extLst>
          </p:cNvPr>
          <p:cNvSpPr>
            <a:spLocks noGrp="1"/>
          </p:cNvSpPr>
          <p:nvPr>
            <p:ph idx="1"/>
          </p:nvPr>
        </p:nvSpPr>
        <p:spPr/>
        <p:txBody>
          <a:bodyPr>
            <a:normAutofit/>
          </a:bodyPr>
          <a:lstStyle/>
          <a:p>
            <a:r>
              <a:rPr lang="sk-SK" sz="2000" dirty="0"/>
              <a:t>Princíp fungovania IDS/IPS systémov</a:t>
            </a:r>
          </a:p>
          <a:p>
            <a:r>
              <a:rPr lang="sk-SK" sz="2000" dirty="0"/>
              <a:t>Množiny pravidiel použiteľné pre IDS Suricata</a:t>
            </a:r>
          </a:p>
          <a:p>
            <a:r>
              <a:rPr lang="sk-SK" sz="2000" dirty="0"/>
              <a:t>Inštalácia </a:t>
            </a:r>
            <a:r>
              <a:rPr lang="sk-SK" sz="2000" dirty="0" err="1"/>
              <a:t>Suricaty</a:t>
            </a:r>
            <a:r>
              <a:rPr lang="sk-SK" sz="2000" dirty="0"/>
              <a:t> na lokálnom virtuálnom stroji</a:t>
            </a:r>
          </a:p>
          <a:p>
            <a:r>
              <a:rPr lang="sk-SK" sz="2000" dirty="0"/>
              <a:t>Inštalácia </a:t>
            </a:r>
            <a:r>
              <a:rPr lang="sk-SK" sz="2000" dirty="0" err="1"/>
              <a:t>Suricaty</a:t>
            </a:r>
            <a:r>
              <a:rPr lang="sk-SK" sz="2000" dirty="0"/>
              <a:t> na stroji v katedrovom </a:t>
            </a:r>
            <a:r>
              <a:rPr lang="sk-SK" sz="2000" dirty="0" err="1"/>
              <a:t>cloude</a:t>
            </a:r>
            <a:endParaRPr lang="sk-SK" sz="2000" dirty="0"/>
          </a:p>
          <a:p>
            <a:r>
              <a:rPr lang="sk-SK" sz="2000" dirty="0"/>
              <a:t>Vylaďovanie pravidiel na známych </a:t>
            </a:r>
            <a:r>
              <a:rPr lang="sk-SK" sz="2000" dirty="0" err="1"/>
              <a:t>datasetoch</a:t>
            </a:r>
            <a:endParaRPr lang="sk-SK" sz="2000" dirty="0"/>
          </a:p>
          <a:p>
            <a:r>
              <a:rPr lang="sk-SK" sz="2000" dirty="0"/>
              <a:t>Monitorovanie reálnej prevádzky do/z katedrového </a:t>
            </a:r>
            <a:r>
              <a:rPr lang="sk-SK" sz="2000" dirty="0" err="1"/>
              <a:t>cloudu</a:t>
            </a:r>
            <a:endParaRPr lang="sk-SK" sz="2000" dirty="0"/>
          </a:p>
          <a:p>
            <a:r>
              <a:rPr lang="sk-SK" sz="2000" dirty="0"/>
              <a:t>Pridávanie vlastných pravidiel</a:t>
            </a:r>
          </a:p>
        </p:txBody>
      </p:sp>
      <p:sp>
        <p:nvSpPr>
          <p:cNvPr id="4" name="Zástupný objekt pre číslo snímky 3">
            <a:extLst>
              <a:ext uri="{FF2B5EF4-FFF2-40B4-BE49-F238E27FC236}">
                <a16:creationId xmlns:a16="http://schemas.microsoft.com/office/drawing/2014/main" id="{ECC80C52-DE6E-44AA-A001-98C90695705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02016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5C21080-E668-4E7A-8133-6F7D97212FDA}"/>
              </a:ext>
            </a:extLst>
          </p:cNvPr>
          <p:cNvSpPr>
            <a:spLocks noGrp="1"/>
          </p:cNvSpPr>
          <p:nvPr>
            <p:ph type="title"/>
          </p:nvPr>
        </p:nvSpPr>
        <p:spPr/>
        <p:txBody>
          <a:bodyPr/>
          <a:lstStyle/>
          <a:p>
            <a:r>
              <a:rPr lang="sk-SK" dirty="0"/>
              <a:t>Princíp fungovania IDS a IPS</a:t>
            </a:r>
          </a:p>
        </p:txBody>
      </p:sp>
      <p:sp>
        <p:nvSpPr>
          <p:cNvPr id="6" name="Zástupný objekt pre text 5">
            <a:extLst>
              <a:ext uri="{FF2B5EF4-FFF2-40B4-BE49-F238E27FC236}">
                <a16:creationId xmlns:a16="http://schemas.microsoft.com/office/drawing/2014/main" id="{A0738B23-9E4E-4177-B5F6-06A0F3945C59}"/>
              </a:ext>
            </a:extLst>
          </p:cNvPr>
          <p:cNvSpPr>
            <a:spLocks noGrp="1"/>
          </p:cNvSpPr>
          <p:nvPr>
            <p:ph type="body" idx="1"/>
          </p:nvPr>
        </p:nvSpPr>
        <p:spPr/>
        <p:txBody>
          <a:bodyPr/>
          <a:lstStyle/>
          <a:p>
            <a:pPr algn="ctr"/>
            <a:r>
              <a:rPr lang="sk-SK" b="1" dirty="0"/>
              <a:t>IDS</a:t>
            </a:r>
          </a:p>
        </p:txBody>
      </p:sp>
      <p:pic>
        <p:nvPicPr>
          <p:cNvPr id="11" name="Zástupný objekt pre obsah 10">
            <a:extLst>
              <a:ext uri="{FF2B5EF4-FFF2-40B4-BE49-F238E27FC236}">
                <a16:creationId xmlns:a16="http://schemas.microsoft.com/office/drawing/2014/main" id="{282BE048-B591-4964-B960-B49AE26A6F5B}"/>
              </a:ext>
            </a:extLst>
          </p:cNvPr>
          <p:cNvPicPr>
            <a:picLocks noGrp="1" noChangeAspect="1"/>
          </p:cNvPicPr>
          <p:nvPr>
            <p:ph sz="half" idx="2"/>
          </p:nvPr>
        </p:nvPicPr>
        <p:blipFill>
          <a:blip r:embed="rId3"/>
          <a:stretch>
            <a:fillRect/>
          </a:stretch>
        </p:blipFill>
        <p:spPr>
          <a:xfrm>
            <a:off x="2589213" y="2805581"/>
            <a:ext cx="4343400" cy="2840688"/>
          </a:xfrm>
        </p:spPr>
      </p:pic>
      <p:sp>
        <p:nvSpPr>
          <p:cNvPr id="8" name="Zástupný objekt pre text 7">
            <a:extLst>
              <a:ext uri="{FF2B5EF4-FFF2-40B4-BE49-F238E27FC236}">
                <a16:creationId xmlns:a16="http://schemas.microsoft.com/office/drawing/2014/main" id="{73AC992D-70FB-4260-B7B2-7A1115B19983}"/>
              </a:ext>
            </a:extLst>
          </p:cNvPr>
          <p:cNvSpPr>
            <a:spLocks noGrp="1"/>
          </p:cNvSpPr>
          <p:nvPr>
            <p:ph type="body" sz="quarter" idx="3"/>
          </p:nvPr>
        </p:nvSpPr>
        <p:spPr/>
        <p:txBody>
          <a:bodyPr/>
          <a:lstStyle/>
          <a:p>
            <a:pPr algn="ctr"/>
            <a:r>
              <a:rPr lang="sk-SK" b="1" dirty="0"/>
              <a:t>IPS</a:t>
            </a:r>
          </a:p>
        </p:txBody>
      </p:sp>
      <p:pic>
        <p:nvPicPr>
          <p:cNvPr id="13" name="Zástupný objekt pre obsah 12">
            <a:extLst>
              <a:ext uri="{FF2B5EF4-FFF2-40B4-BE49-F238E27FC236}">
                <a16:creationId xmlns:a16="http://schemas.microsoft.com/office/drawing/2014/main" id="{544B5CF9-0615-4F01-AB91-2E103AD97BA7}"/>
              </a:ext>
            </a:extLst>
          </p:cNvPr>
          <p:cNvPicPr>
            <a:picLocks noGrp="1" noChangeAspect="1"/>
          </p:cNvPicPr>
          <p:nvPr>
            <p:ph sz="quarter" idx="4"/>
          </p:nvPr>
        </p:nvPicPr>
        <p:blipFill>
          <a:blip r:embed="rId4"/>
          <a:stretch>
            <a:fillRect/>
          </a:stretch>
        </p:blipFill>
        <p:spPr>
          <a:xfrm>
            <a:off x="7167563" y="3502320"/>
            <a:ext cx="4338637" cy="1440860"/>
          </a:xfrm>
        </p:spPr>
      </p:pic>
      <p:sp>
        <p:nvSpPr>
          <p:cNvPr id="4" name="Zástupný objekt pre číslo snímky 3">
            <a:extLst>
              <a:ext uri="{FF2B5EF4-FFF2-40B4-BE49-F238E27FC236}">
                <a16:creationId xmlns:a16="http://schemas.microsoft.com/office/drawing/2014/main" id="{E6F98272-0168-4AC0-BA6A-892F37A750B9}"/>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20370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5E818-42CF-4AB2-9018-29D6AE5CF019}"/>
              </a:ext>
            </a:extLst>
          </p:cNvPr>
          <p:cNvSpPr>
            <a:spLocks noGrp="1"/>
          </p:cNvSpPr>
          <p:nvPr>
            <p:ph type="title"/>
          </p:nvPr>
        </p:nvSpPr>
        <p:spPr/>
        <p:txBody>
          <a:bodyPr/>
          <a:lstStyle/>
          <a:p>
            <a:r>
              <a:rPr lang="sk-SK" dirty="0"/>
              <a:t>Výsledky práce</a:t>
            </a:r>
          </a:p>
        </p:txBody>
      </p:sp>
      <p:sp>
        <p:nvSpPr>
          <p:cNvPr id="4" name="Zástupný objekt pre číslo snímky 3">
            <a:extLst>
              <a:ext uri="{FF2B5EF4-FFF2-40B4-BE49-F238E27FC236}">
                <a16:creationId xmlns:a16="http://schemas.microsoft.com/office/drawing/2014/main" id="{767C9467-993D-453F-BC48-88C1658FFB88}"/>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04968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FE454B18-F4C2-47F1-A4C6-E773B0876777}"/>
              </a:ext>
            </a:extLst>
          </p:cNvPr>
          <p:cNvSpPr>
            <a:spLocks noGrp="1"/>
          </p:cNvSpPr>
          <p:nvPr>
            <p:ph idx="1"/>
          </p:nvPr>
        </p:nvSpPr>
        <p:spPr>
          <a:xfrm>
            <a:off x="5295900" y="1333500"/>
            <a:ext cx="6208712" cy="1812758"/>
          </a:xfrm>
        </p:spPr>
        <p:txBody>
          <a:bodyPr/>
          <a:lstStyle/>
          <a:p>
            <a:r>
              <a:rPr lang="sk-SK" dirty="0"/>
              <a:t>Inštalácia IDS Suricata</a:t>
            </a:r>
          </a:p>
          <a:p>
            <a:r>
              <a:rPr lang="sk-SK" dirty="0"/>
              <a:t>Základné ovládanie nástroja</a:t>
            </a:r>
          </a:p>
          <a:p>
            <a:r>
              <a:rPr lang="sk-SK" dirty="0"/>
              <a:t>Nastavenia nástroja v konfiguračnom súbore</a:t>
            </a:r>
          </a:p>
          <a:p>
            <a:r>
              <a:rPr lang="sk-SK" dirty="0"/>
              <a:t>Kontrola fungovania nástroja</a:t>
            </a:r>
          </a:p>
        </p:txBody>
      </p:sp>
      <p:sp>
        <p:nvSpPr>
          <p:cNvPr id="4" name="Zástupný objekt pre číslo snímky 3">
            <a:extLst>
              <a:ext uri="{FF2B5EF4-FFF2-40B4-BE49-F238E27FC236}">
                <a16:creationId xmlns:a16="http://schemas.microsoft.com/office/drawing/2014/main" id="{798124A7-D31D-40F8-B991-3AA6021CED2A}"/>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8" name="Zástupný objekt pre obsah 2">
            <a:extLst>
              <a:ext uri="{FF2B5EF4-FFF2-40B4-BE49-F238E27FC236}">
                <a16:creationId xmlns:a16="http://schemas.microsoft.com/office/drawing/2014/main" id="{F74C3AC6-B5C2-42C1-A134-2ACC793CAC09}"/>
              </a:ext>
            </a:extLst>
          </p:cNvPr>
          <p:cNvSpPr txBox="1">
            <a:spLocks/>
          </p:cNvSpPr>
          <p:nvPr/>
        </p:nvSpPr>
        <p:spPr>
          <a:xfrm>
            <a:off x="2589212" y="4834215"/>
            <a:ext cx="8915400" cy="13996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alert </a:t>
            </a:r>
            <a:r>
              <a:rPr lang="en-US" dirty="0" err="1"/>
              <a:t>icmp</a:t>
            </a:r>
            <a:r>
              <a:rPr lang="en-US" dirty="0"/>
              <a:t> any </a:t>
            </a:r>
            <a:r>
              <a:rPr lang="en-US" dirty="0" err="1"/>
              <a:t>any</a:t>
            </a:r>
            <a:r>
              <a:rPr lang="en-US" dirty="0"/>
              <a:t> -&gt; $HOME_NET any (</a:t>
            </a:r>
            <a:r>
              <a:rPr lang="en-US" dirty="0" err="1"/>
              <a:t>msg:"ICMP</a:t>
            </a:r>
            <a:r>
              <a:rPr lang="en-US" dirty="0"/>
              <a:t> connection attempt"; sid:1000002; rev:1;) </a:t>
            </a:r>
            <a:endParaRPr lang="sk-SK" dirty="0"/>
          </a:p>
          <a:p>
            <a:r>
              <a:rPr lang="sk-SK" dirty="0"/>
              <a:t>03/11/2019-21:19:28.938541 [**] [1:1000002:1] ICMP </a:t>
            </a:r>
            <a:r>
              <a:rPr lang="sk-SK" dirty="0" err="1"/>
              <a:t>connection</a:t>
            </a:r>
            <a:r>
              <a:rPr lang="sk-SK" dirty="0"/>
              <a:t> </a:t>
            </a:r>
            <a:r>
              <a:rPr lang="sk-SK" dirty="0" err="1"/>
              <a:t>attempt</a:t>
            </a:r>
            <a:r>
              <a:rPr lang="sk-SK" dirty="0"/>
              <a:t> [**] [</a:t>
            </a:r>
            <a:r>
              <a:rPr lang="sk-SK" dirty="0" err="1"/>
              <a:t>Classification</a:t>
            </a:r>
            <a:r>
              <a:rPr lang="sk-SK" dirty="0"/>
              <a:t>: (</a:t>
            </a:r>
            <a:r>
              <a:rPr lang="sk-SK" dirty="0" err="1"/>
              <a:t>null</a:t>
            </a:r>
            <a:r>
              <a:rPr lang="sk-SK" dirty="0"/>
              <a:t>)] [Priority: 3] {ICMP} </a:t>
            </a:r>
          </a:p>
        </p:txBody>
      </p:sp>
      <p:pic>
        <p:nvPicPr>
          <p:cNvPr id="10" name="Obrázok 9">
            <a:extLst>
              <a:ext uri="{FF2B5EF4-FFF2-40B4-BE49-F238E27FC236}">
                <a16:creationId xmlns:a16="http://schemas.microsoft.com/office/drawing/2014/main" id="{03FA3264-15AB-486F-B36C-4AD7240C9D1B}"/>
              </a:ext>
            </a:extLst>
          </p:cNvPr>
          <p:cNvPicPr>
            <a:picLocks noChangeAspect="1"/>
          </p:cNvPicPr>
          <p:nvPr/>
        </p:nvPicPr>
        <p:blipFill>
          <a:blip r:embed="rId3"/>
          <a:stretch>
            <a:fillRect/>
          </a:stretch>
        </p:blipFill>
        <p:spPr>
          <a:xfrm>
            <a:off x="2674937" y="1333500"/>
            <a:ext cx="2229445" cy="2229445"/>
          </a:xfrm>
          <a:prstGeom prst="rect">
            <a:avLst/>
          </a:prstGeom>
        </p:spPr>
      </p:pic>
    </p:spTree>
    <p:extLst>
      <p:ext uri="{BB962C8B-B14F-4D97-AF65-F5344CB8AC3E}">
        <p14:creationId xmlns:p14="http://schemas.microsoft.com/office/powerpoint/2010/main" val="117863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EB77AE-EE07-4A19-BFF9-0373304CA2C7}"/>
              </a:ext>
            </a:extLst>
          </p:cNvPr>
          <p:cNvSpPr>
            <a:spLocks noGrp="1"/>
          </p:cNvSpPr>
          <p:nvPr>
            <p:ph type="title"/>
          </p:nvPr>
        </p:nvSpPr>
        <p:spPr/>
        <p:txBody>
          <a:bodyPr>
            <a:normAutofit/>
          </a:bodyPr>
          <a:lstStyle/>
          <a:p>
            <a:r>
              <a:rPr lang="sk-SK" sz="3200" dirty="0"/>
              <a:t>Výsledky detekcie pre dataset CIC IDS 2017</a:t>
            </a:r>
            <a:br>
              <a:rPr lang="sk-SK" sz="3200" dirty="0"/>
            </a:br>
            <a:r>
              <a:rPr lang="sk-SK" sz="3200" dirty="0"/>
              <a:t>- PCAP súbor zo stredy</a:t>
            </a:r>
          </a:p>
        </p:txBody>
      </p:sp>
      <p:sp>
        <p:nvSpPr>
          <p:cNvPr id="4" name="Zástupný objekt pre číslo snímky 3">
            <a:extLst>
              <a:ext uri="{FF2B5EF4-FFF2-40B4-BE49-F238E27FC236}">
                <a16:creationId xmlns:a16="http://schemas.microsoft.com/office/drawing/2014/main" id="{73020375-CBB4-4EA5-9DAA-9D147502B590}"/>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7" name="Zástupný objekt pre obsah 2">
            <a:extLst>
              <a:ext uri="{FF2B5EF4-FFF2-40B4-BE49-F238E27FC236}">
                <a16:creationId xmlns:a16="http://schemas.microsoft.com/office/drawing/2014/main" id="{BC1FE94E-C0DA-4840-A7DE-75AF058E3024}"/>
              </a:ext>
            </a:extLst>
          </p:cNvPr>
          <p:cNvSpPr txBox="1">
            <a:spLocks/>
          </p:cNvSpPr>
          <p:nvPr/>
        </p:nvSpPr>
        <p:spPr>
          <a:xfrm>
            <a:off x="2589212" y="2182928"/>
            <a:ext cx="8915400" cy="101706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sk-SK" dirty="0" err="1"/>
              <a:t>DoS</a:t>
            </a:r>
            <a:r>
              <a:rPr lang="sk-SK" dirty="0"/>
              <a:t> útoky (4 rôzne útočné nástroje)</a:t>
            </a:r>
          </a:p>
          <a:p>
            <a:r>
              <a:rPr lang="sk-SK" dirty="0" err="1"/>
              <a:t>Heartbleed</a:t>
            </a:r>
            <a:r>
              <a:rPr lang="sk-SK" dirty="0"/>
              <a:t> útok</a:t>
            </a:r>
          </a:p>
          <a:p>
            <a:r>
              <a:rPr lang="sk-SK" dirty="0"/>
              <a:t>13 788 878 paketov</a:t>
            </a:r>
          </a:p>
        </p:txBody>
      </p:sp>
      <p:sp>
        <p:nvSpPr>
          <p:cNvPr id="9" name="Zástupný objekt pre obsah 8">
            <a:extLst>
              <a:ext uri="{FF2B5EF4-FFF2-40B4-BE49-F238E27FC236}">
                <a16:creationId xmlns:a16="http://schemas.microsoft.com/office/drawing/2014/main" id="{469388F7-F338-413C-A894-4391A2D59834}"/>
              </a:ext>
            </a:extLst>
          </p:cNvPr>
          <p:cNvSpPr>
            <a:spLocks noGrp="1"/>
          </p:cNvSpPr>
          <p:nvPr>
            <p:ph idx="1"/>
          </p:nvPr>
        </p:nvSpPr>
        <p:spPr>
          <a:xfrm>
            <a:off x="2589212" y="3477925"/>
            <a:ext cx="4357020" cy="2433296"/>
          </a:xfrm>
        </p:spPr>
        <p:txBody>
          <a:bodyPr/>
          <a:lstStyle/>
          <a:p>
            <a:r>
              <a:rPr lang="sk-SK" dirty="0"/>
              <a:t>Prvý pokus neúspešný</a:t>
            </a:r>
          </a:p>
          <a:p>
            <a:pPr lvl="1"/>
            <a:r>
              <a:rPr lang="sk-SK" dirty="0"/>
              <a:t>Nesprávna konfigurácia nástroja</a:t>
            </a:r>
          </a:p>
          <a:p>
            <a:r>
              <a:rPr lang="sk-SK" dirty="0"/>
              <a:t>Ďalšie pokusy neúspešné</a:t>
            </a:r>
          </a:p>
          <a:p>
            <a:pPr lvl="1"/>
            <a:r>
              <a:rPr lang="sk-SK" dirty="0"/>
              <a:t>Problém s vylaďovaním pravidiel</a:t>
            </a:r>
          </a:p>
          <a:p>
            <a:r>
              <a:rPr lang="sk-SK" dirty="0"/>
              <a:t>Úspešnejší pokus</a:t>
            </a:r>
          </a:p>
          <a:p>
            <a:endParaRPr lang="sk-SK" dirty="0"/>
          </a:p>
        </p:txBody>
      </p:sp>
      <p:graphicFrame>
        <p:nvGraphicFramePr>
          <p:cNvPr id="10" name="Tabuľka 9">
            <a:extLst>
              <a:ext uri="{FF2B5EF4-FFF2-40B4-BE49-F238E27FC236}">
                <a16:creationId xmlns:a16="http://schemas.microsoft.com/office/drawing/2014/main" id="{2C8B6686-B47E-4F52-A32C-4FAF0D2ABB41}"/>
              </a:ext>
            </a:extLst>
          </p:cNvPr>
          <p:cNvGraphicFramePr>
            <a:graphicFrameLocks noGrp="1"/>
          </p:cNvGraphicFramePr>
          <p:nvPr>
            <p:extLst>
              <p:ext uri="{D42A27DB-BD31-4B8C-83A1-F6EECF244321}">
                <p14:modId xmlns:p14="http://schemas.microsoft.com/office/powerpoint/2010/main" val="2842644249"/>
              </p:ext>
            </p:extLst>
          </p:nvPr>
        </p:nvGraphicFramePr>
        <p:xfrm>
          <a:off x="6946232" y="2566735"/>
          <a:ext cx="4801935" cy="3866802"/>
        </p:xfrm>
        <a:graphic>
          <a:graphicData uri="http://schemas.openxmlformats.org/drawingml/2006/table">
            <a:tbl>
              <a:tblPr firstRow="1" bandRow="1">
                <a:tableStyleId>{5C22544A-7EE6-4342-B048-85BDC9FD1C3A}</a:tableStyleId>
              </a:tblPr>
              <a:tblGrid>
                <a:gridCol w="1600645">
                  <a:extLst>
                    <a:ext uri="{9D8B030D-6E8A-4147-A177-3AD203B41FA5}">
                      <a16:colId xmlns:a16="http://schemas.microsoft.com/office/drawing/2014/main" val="2572489009"/>
                    </a:ext>
                  </a:extLst>
                </a:gridCol>
                <a:gridCol w="1600645">
                  <a:extLst>
                    <a:ext uri="{9D8B030D-6E8A-4147-A177-3AD203B41FA5}">
                      <a16:colId xmlns:a16="http://schemas.microsoft.com/office/drawing/2014/main" val="2109663857"/>
                    </a:ext>
                  </a:extLst>
                </a:gridCol>
                <a:gridCol w="1600645">
                  <a:extLst>
                    <a:ext uri="{9D8B030D-6E8A-4147-A177-3AD203B41FA5}">
                      <a16:colId xmlns:a16="http://schemas.microsoft.com/office/drawing/2014/main" val="2413112243"/>
                    </a:ext>
                  </a:extLst>
                </a:gridCol>
              </a:tblGrid>
              <a:tr h="557414">
                <a:tc>
                  <a:txBody>
                    <a:bodyPr/>
                    <a:lstStyle/>
                    <a:p>
                      <a:pPr algn="ctr"/>
                      <a:r>
                        <a:rPr lang="sk-SK" dirty="0"/>
                        <a:t>Typ útoku</a:t>
                      </a:r>
                    </a:p>
                  </a:txBody>
                  <a:tcPr/>
                </a:tc>
                <a:tc>
                  <a:txBody>
                    <a:bodyPr/>
                    <a:lstStyle/>
                    <a:p>
                      <a:pPr algn="ctr"/>
                      <a:r>
                        <a:rPr lang="sk-SK" dirty="0"/>
                        <a:t>Počet útočných tokov</a:t>
                      </a:r>
                    </a:p>
                  </a:txBody>
                  <a:tcPr/>
                </a:tc>
                <a:tc>
                  <a:txBody>
                    <a:bodyPr/>
                    <a:lstStyle/>
                    <a:p>
                      <a:pPr algn="ctr"/>
                      <a:r>
                        <a:rPr lang="sk-SK" dirty="0"/>
                        <a:t>Počet logov zo </a:t>
                      </a:r>
                      <a:r>
                        <a:rPr lang="sk-SK" dirty="0" err="1"/>
                        <a:t>Suricaty</a:t>
                      </a:r>
                      <a:endParaRPr lang="sk-SK" dirty="0"/>
                    </a:p>
                  </a:txBody>
                  <a:tcPr/>
                </a:tc>
                <a:extLst>
                  <a:ext uri="{0D108BD9-81ED-4DB2-BD59-A6C34878D82A}">
                    <a16:rowId xmlns:a16="http://schemas.microsoft.com/office/drawing/2014/main" val="4036368851"/>
                  </a:ext>
                </a:extLst>
              </a:tr>
              <a:tr h="557414">
                <a:tc>
                  <a:txBody>
                    <a:bodyPr/>
                    <a:lstStyle/>
                    <a:p>
                      <a:pPr algn="ctr"/>
                      <a:r>
                        <a:rPr lang="sk-SK" dirty="0" err="1"/>
                        <a:t>DoS</a:t>
                      </a:r>
                      <a:r>
                        <a:rPr lang="sk-SK" dirty="0"/>
                        <a:t> </a:t>
                      </a:r>
                      <a:r>
                        <a:rPr lang="sk-SK" dirty="0" err="1"/>
                        <a:t>GoldenEye</a:t>
                      </a:r>
                      <a:endParaRPr lang="sk-SK" dirty="0"/>
                    </a:p>
                  </a:txBody>
                  <a:tcPr/>
                </a:tc>
                <a:tc>
                  <a:txBody>
                    <a:bodyPr/>
                    <a:lstStyle/>
                    <a:p>
                      <a:pPr algn="ctr"/>
                      <a:r>
                        <a:rPr lang="sk-SK" dirty="0"/>
                        <a:t>10 293</a:t>
                      </a:r>
                    </a:p>
                  </a:txBody>
                  <a:tcPr/>
                </a:tc>
                <a:tc>
                  <a:txBody>
                    <a:bodyPr/>
                    <a:lstStyle/>
                    <a:p>
                      <a:pPr algn="ctr"/>
                      <a:r>
                        <a:rPr lang="sk-SK" dirty="0"/>
                        <a:t>3</a:t>
                      </a:r>
                    </a:p>
                  </a:txBody>
                  <a:tcPr/>
                </a:tc>
                <a:extLst>
                  <a:ext uri="{0D108BD9-81ED-4DB2-BD59-A6C34878D82A}">
                    <a16:rowId xmlns:a16="http://schemas.microsoft.com/office/drawing/2014/main" val="2257031537"/>
                  </a:ext>
                </a:extLst>
              </a:tr>
              <a:tr h="557414">
                <a:tc>
                  <a:txBody>
                    <a:bodyPr/>
                    <a:lstStyle/>
                    <a:p>
                      <a:pPr algn="ctr"/>
                      <a:r>
                        <a:rPr lang="sk-SK" dirty="0" err="1"/>
                        <a:t>DoS</a:t>
                      </a:r>
                      <a:r>
                        <a:rPr lang="sk-SK" dirty="0"/>
                        <a:t> </a:t>
                      </a:r>
                      <a:r>
                        <a:rPr lang="sk-SK" dirty="0" err="1"/>
                        <a:t>Hulk</a:t>
                      </a:r>
                      <a:endParaRPr lang="sk-SK" dirty="0"/>
                    </a:p>
                  </a:txBody>
                  <a:tcPr/>
                </a:tc>
                <a:tc>
                  <a:txBody>
                    <a:bodyPr/>
                    <a:lstStyle/>
                    <a:p>
                      <a:pPr algn="ctr"/>
                      <a:r>
                        <a:rPr lang="sk-SK" dirty="0"/>
                        <a:t>231 073</a:t>
                      </a:r>
                    </a:p>
                  </a:txBody>
                  <a:tcPr/>
                </a:tc>
                <a:tc>
                  <a:txBody>
                    <a:bodyPr/>
                    <a:lstStyle/>
                    <a:p>
                      <a:pPr algn="ctr"/>
                      <a:r>
                        <a:rPr lang="sk-SK" dirty="0"/>
                        <a:t>0</a:t>
                      </a:r>
                    </a:p>
                  </a:txBody>
                  <a:tcPr/>
                </a:tc>
                <a:extLst>
                  <a:ext uri="{0D108BD9-81ED-4DB2-BD59-A6C34878D82A}">
                    <a16:rowId xmlns:a16="http://schemas.microsoft.com/office/drawing/2014/main" val="4113150807"/>
                  </a:ext>
                </a:extLst>
              </a:tr>
              <a:tr h="557414">
                <a:tc>
                  <a:txBody>
                    <a:bodyPr/>
                    <a:lstStyle/>
                    <a:p>
                      <a:pPr algn="ctr"/>
                      <a:r>
                        <a:rPr lang="sk-SK" dirty="0" err="1"/>
                        <a:t>DoS</a:t>
                      </a:r>
                      <a:r>
                        <a:rPr lang="sk-SK" dirty="0"/>
                        <a:t> </a:t>
                      </a:r>
                      <a:r>
                        <a:rPr lang="sk-SK" dirty="0" err="1"/>
                        <a:t>Slowhttptest</a:t>
                      </a:r>
                      <a:endParaRPr lang="sk-SK" dirty="0"/>
                    </a:p>
                  </a:txBody>
                  <a:tcPr/>
                </a:tc>
                <a:tc>
                  <a:txBody>
                    <a:bodyPr/>
                    <a:lstStyle/>
                    <a:p>
                      <a:pPr algn="ctr"/>
                      <a:r>
                        <a:rPr lang="sk-SK" dirty="0"/>
                        <a:t>5 499</a:t>
                      </a:r>
                    </a:p>
                  </a:txBody>
                  <a:tcPr/>
                </a:tc>
                <a:tc>
                  <a:txBody>
                    <a:bodyPr/>
                    <a:lstStyle/>
                    <a:p>
                      <a:pPr algn="ctr"/>
                      <a:r>
                        <a:rPr lang="sk-SK" dirty="0"/>
                        <a:t>9</a:t>
                      </a:r>
                    </a:p>
                  </a:txBody>
                  <a:tcPr/>
                </a:tc>
                <a:extLst>
                  <a:ext uri="{0D108BD9-81ED-4DB2-BD59-A6C34878D82A}">
                    <a16:rowId xmlns:a16="http://schemas.microsoft.com/office/drawing/2014/main" val="387571338"/>
                  </a:ext>
                </a:extLst>
              </a:tr>
              <a:tr h="557414">
                <a:tc>
                  <a:txBody>
                    <a:bodyPr/>
                    <a:lstStyle/>
                    <a:p>
                      <a:pPr algn="ctr"/>
                      <a:r>
                        <a:rPr lang="sk-SK" dirty="0" err="1"/>
                        <a:t>DoS</a:t>
                      </a:r>
                      <a:r>
                        <a:rPr lang="sk-SK" dirty="0"/>
                        <a:t> </a:t>
                      </a:r>
                      <a:r>
                        <a:rPr lang="sk-SK" dirty="0" err="1"/>
                        <a:t>Slowloris</a:t>
                      </a:r>
                      <a:endParaRPr lang="sk-SK" dirty="0"/>
                    </a:p>
                  </a:txBody>
                  <a:tcPr/>
                </a:tc>
                <a:tc>
                  <a:txBody>
                    <a:bodyPr/>
                    <a:lstStyle/>
                    <a:p>
                      <a:pPr algn="ctr"/>
                      <a:r>
                        <a:rPr lang="sk-SK" dirty="0"/>
                        <a:t>5 796</a:t>
                      </a:r>
                    </a:p>
                  </a:txBody>
                  <a:tcPr/>
                </a:tc>
                <a:tc>
                  <a:txBody>
                    <a:bodyPr/>
                    <a:lstStyle/>
                    <a:p>
                      <a:pPr algn="ctr"/>
                      <a:r>
                        <a:rPr lang="sk-SK" dirty="0"/>
                        <a:t>0</a:t>
                      </a:r>
                    </a:p>
                  </a:txBody>
                  <a:tcPr/>
                </a:tc>
                <a:extLst>
                  <a:ext uri="{0D108BD9-81ED-4DB2-BD59-A6C34878D82A}">
                    <a16:rowId xmlns:a16="http://schemas.microsoft.com/office/drawing/2014/main" val="2176945183"/>
                  </a:ext>
                </a:extLst>
              </a:tr>
              <a:tr h="557414">
                <a:tc>
                  <a:txBody>
                    <a:bodyPr/>
                    <a:lstStyle/>
                    <a:p>
                      <a:pPr algn="ctr"/>
                      <a:r>
                        <a:rPr lang="sk-SK" dirty="0" err="1"/>
                        <a:t>Heartbleed</a:t>
                      </a:r>
                      <a:endParaRPr lang="sk-SK" dirty="0"/>
                    </a:p>
                  </a:txBody>
                  <a:tcPr/>
                </a:tc>
                <a:tc>
                  <a:txBody>
                    <a:bodyPr/>
                    <a:lstStyle/>
                    <a:p>
                      <a:pPr algn="ctr"/>
                      <a:r>
                        <a:rPr lang="sk-SK" dirty="0"/>
                        <a:t>11</a:t>
                      </a:r>
                    </a:p>
                  </a:txBody>
                  <a:tcPr/>
                </a:tc>
                <a:tc>
                  <a:txBody>
                    <a:bodyPr/>
                    <a:lstStyle/>
                    <a:p>
                      <a:pPr algn="ctr"/>
                      <a:r>
                        <a:rPr lang="sk-SK" dirty="0"/>
                        <a:t>1</a:t>
                      </a:r>
                    </a:p>
                  </a:txBody>
                  <a:tcPr/>
                </a:tc>
                <a:extLst>
                  <a:ext uri="{0D108BD9-81ED-4DB2-BD59-A6C34878D82A}">
                    <a16:rowId xmlns:a16="http://schemas.microsoft.com/office/drawing/2014/main" val="1455128391"/>
                  </a:ext>
                </a:extLst>
              </a:tr>
            </a:tbl>
          </a:graphicData>
        </a:graphic>
      </p:graphicFrame>
    </p:spTree>
    <p:extLst>
      <p:ext uri="{BB962C8B-B14F-4D97-AF65-F5344CB8AC3E}">
        <p14:creationId xmlns:p14="http://schemas.microsoft.com/office/powerpoint/2010/main" val="268450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ym">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B213E59498D4E44A68F14B3CBB36F4B" ma:contentTypeVersion="12" ma:contentTypeDescription="Umožňuje vytvoriť nový dokument." ma:contentTypeScope="" ma:versionID="653beccc2b76f4dddcae5ab8ceb9e38d">
  <xsd:schema xmlns:xsd="http://www.w3.org/2001/XMLSchema" xmlns:xs="http://www.w3.org/2001/XMLSchema" xmlns:p="http://schemas.microsoft.com/office/2006/metadata/properties" xmlns:ns2="811394cd-b2b1-49ee-adcf-06e75a056b2a" xmlns:ns3="5fc9a58b-7a5b-456f-b92c-230fc7ad9d0e" targetNamespace="http://schemas.microsoft.com/office/2006/metadata/properties" ma:root="true" ma:fieldsID="1a47da499d30e5c040b0ce6cfb8998cc" ns2:_="" ns3:_="">
    <xsd:import namespace="811394cd-b2b1-49ee-adcf-06e75a056b2a"/>
    <xsd:import namespace="5fc9a58b-7a5b-456f-b92c-230fc7ad9d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1394cd-b2b1-49ee-adcf-06e75a056b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c9a58b-7a5b-456f-b92c-230fc7ad9d0e" elementFormDefault="qualified">
    <xsd:import namespace="http://schemas.microsoft.com/office/2006/documentManagement/types"/>
    <xsd:import namespace="http://schemas.microsoft.com/office/infopath/2007/PartnerControls"/>
    <xsd:element name="SharedWithUsers" ma:index="17"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7C2CE4-F8B0-49CF-8AB3-3C4ED4A0C68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959776A-3290-40CA-A549-531995A92A8C}">
  <ds:schemaRefs>
    <ds:schemaRef ds:uri="http://schemas.microsoft.com/sharepoint/v3/contenttype/forms"/>
  </ds:schemaRefs>
</ds:datastoreItem>
</file>

<file path=customXml/itemProps3.xml><?xml version="1.0" encoding="utf-8"?>
<ds:datastoreItem xmlns:ds="http://schemas.openxmlformats.org/officeDocument/2006/customXml" ds:itemID="{4CC71B7C-82CC-4028-B319-7081A26301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1394cd-b2b1-49ee-adcf-06e75a056b2a"/>
    <ds:schemaRef ds:uri="5fc9a58b-7a5b-456f-b92c-230fc7ad9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343</TotalTime>
  <Words>1895</Words>
  <Application>Microsoft Office PowerPoint</Application>
  <PresentationFormat>Widescreen</PresentationFormat>
  <Paragraphs>195</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Dym</vt:lpstr>
      <vt:lpstr> Efektívne ladenie IDS nástroja Suricata pre detekciu známych hrozieb a jeho rozširovanie o nové detekčné metódy </vt:lpstr>
      <vt:lpstr>Riešený problém</vt:lpstr>
      <vt:lpstr>Ciele práce</vt:lpstr>
      <vt:lpstr>Analýza súčasného stavu</vt:lpstr>
      <vt:lpstr>Metodika práce a metódy skúmania</vt:lpstr>
      <vt:lpstr>Princíp fungovania IDS a IPS</vt:lpstr>
      <vt:lpstr>Výsledky práce</vt:lpstr>
      <vt:lpstr>PowerPoint Presentation</vt:lpstr>
      <vt:lpstr>Výsledky detekcie pre dataset CIC IDS 2017 - PCAP súbor zo stredy</vt:lpstr>
      <vt:lpstr>Výsledky detekcie pre dataset CIC IDS 2017 - PCAP súbor z utorka</vt:lpstr>
      <vt:lpstr>Suricata v online režime</vt:lpstr>
      <vt:lpstr>Overenie výsledkov</vt:lpstr>
      <vt:lpstr>Spravovanie pravidiel z viacerých množín</vt:lpstr>
      <vt:lpstr>Možné rozšírenia</vt:lpstr>
      <vt:lpstr>Ďakujem za pozornosť</vt:lpstr>
      <vt:lpstr>Odpovede</vt:lpstr>
      <vt:lpstr>PowerPoint Presentation</vt:lpstr>
      <vt:lpstr>Odpovede</vt:lpstr>
      <vt:lpstr>Odpovede</vt:lpstr>
      <vt:lpstr>Odpovede</vt:lpstr>
      <vt:lpstr>Odpovede</vt:lpstr>
      <vt:lpstr>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Efektívne ladenie IDS nástroja Suricata pre detekciu známych hrozieb a jeho rozširovanie o nové detekčné metódy</dc:title>
  <dc:creator>Branislav Kramár</dc:creator>
  <cp:lastModifiedBy>Branislav Kramár</cp:lastModifiedBy>
  <cp:revision>114</cp:revision>
  <dcterms:created xsi:type="dcterms:W3CDTF">2019-06-02T18:03:23Z</dcterms:created>
  <dcterms:modified xsi:type="dcterms:W3CDTF">2021-06-01T08:17:51Z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0x0101000B213E59498D4E44A68F14B3CBB36F4B</vt:lpwstr>
  </property>
</Properties>
</file>